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2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41330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5504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2186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23042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50474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18470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32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4754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59618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4754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41330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2186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6758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3. weiblicher Kosename</a:t>
            </a:r>
          </a:p>
          <a:p>
            <a:pPr>
              <a:defRPr sz="1000"/>
            </a:pPr>
            <a:r>
              <a:t>4. Geschmacksrichtung</a:t>
            </a:r>
          </a:p>
          <a:p>
            <a:pPr>
              <a:defRPr sz="1000"/>
            </a:pPr>
            <a:r>
              <a:t>7. Tobsucht</a:t>
            </a:r>
          </a:p>
          <a:p>
            <a:pPr>
              <a:defRPr sz="1000"/>
            </a:pPr>
            <a:r>
              <a:t>11. Bucht</a:t>
            </a:r>
          </a:p>
          <a:p>
            <a:pPr>
              <a:defRPr sz="1000"/>
            </a:pPr>
            <a:r>
              <a:t>13. Rinnsal</a:t>
            </a:r>
          </a:p>
          <a:p>
            <a:pPr>
              <a:defRPr sz="1000"/>
            </a:pPr>
            <a:r>
              <a:t>14. englische Bejahung</a:t>
            </a:r>
          </a:p>
          <a:p>
            <a:pPr>
              <a:defRPr sz="1000"/>
            </a:pPr>
            <a:r>
              <a:t>15. Kunstsammlung in Paris</a:t>
            </a:r>
          </a:p>
          <a:p>
            <a:pPr>
              <a:defRPr sz="1000"/>
            </a:pPr>
            <a:r>
              <a:t>17. dichterisch fliehen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Degen</a:t>
            </a:r>
          </a:p>
          <a:p>
            <a:pPr>
              <a:defRPr sz="1000"/>
            </a:pPr>
            <a:r>
              <a:t>2. Stadt Gemeinde westlich von Wesel</a:t>
            </a:r>
          </a:p>
          <a:p>
            <a:pPr>
              <a:defRPr sz="1000"/>
            </a:pPr>
            <a:r>
              <a:t>4. Zuchtstammbuch</a:t>
            </a:r>
          </a:p>
          <a:p>
            <a:pPr>
              <a:defRPr sz="1000"/>
            </a:pPr>
            <a:r>
              <a:t>5. Stadt Gemeinde in Finnland</a:t>
            </a:r>
          </a:p>
          <a:p>
            <a:pPr>
              <a:defRPr sz="1000"/>
            </a:pPr>
            <a:r>
              <a:t>6. Abteilung</a:t>
            </a:r>
          </a:p>
          <a:p>
            <a:pPr>
              <a:defRPr sz="1000"/>
            </a:pPr>
            <a:r>
              <a:t>8. Prügelei</a:t>
            </a:r>
          </a:p>
          <a:p>
            <a:pPr>
              <a:defRPr sz="1000"/>
            </a:pPr>
            <a:r>
              <a:t>9. Wiesenpflanze</a:t>
            </a:r>
          </a:p>
          <a:p>
            <a:pPr>
              <a:defRPr sz="1000"/>
            </a:pPr>
            <a:r>
              <a:t>10. Hauptstadt in Nahost</a:t>
            </a:r>
          </a:p>
          <a:p>
            <a:pPr>
              <a:defRPr sz="1000"/>
            </a:pPr>
            <a:r>
              <a:t>12. Stadt Gemeinde in Argentinien</a:t>
            </a:r>
          </a:p>
          <a:p>
            <a:pPr>
              <a:defRPr sz="1000"/>
            </a:pPr>
            <a:r>
              <a:t>16. französisch für Seele</a:t>
            </a:r>
          </a:p>
          <a:p>
            <a:pPr>
              <a:defRPr sz="1000"/>
            </a:pPr>
            <a:r>
              <a:t>18. französisch für Insel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2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330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504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2186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23042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0474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8470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932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754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59618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4754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41330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32186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36758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