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</p:sldIdLst>
  <p:sldSz cx="7772400" cy="100584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sp>
        <p:nvSpPr>
          <p:cNvPr id="3" name="TextBox 2"/>
          <p:cNvSpPr txBox="1"/>
          <p:nvPr/>
        </p:nvSpPr>
        <p:spPr>
          <a:xfrm>
            <a:off x="457200" y="457200"/>
            <a:ext cx="6858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/>
            </a:pPr>
            <a:r>
              <a:t>Kreuzworträtsel Nr.1 (Stufe EXPERT)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914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1371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Rectangle 6"/>
          <p:cNvSpPr/>
          <p:nvPr/>
        </p:nvSpPr>
        <p:spPr>
          <a:xfrm>
            <a:off x="1828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2286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2743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3200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3657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114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4572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5029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5486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5943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400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858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4572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4754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14</a:t>
            </a:r>
          </a:p>
        </p:txBody>
      </p:sp>
      <p:sp>
        <p:nvSpPr>
          <p:cNvPr id="21" name="Rectangle 20"/>
          <p:cNvSpPr/>
          <p:nvPr/>
        </p:nvSpPr>
        <p:spPr>
          <a:xfrm>
            <a:off x="9144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13716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18288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22860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Rectangle 24"/>
          <p:cNvSpPr/>
          <p:nvPr/>
        </p:nvSpPr>
        <p:spPr>
          <a:xfrm>
            <a:off x="27432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TextBox 25"/>
          <p:cNvSpPr txBox="1"/>
          <p:nvPr/>
        </p:nvSpPr>
        <p:spPr>
          <a:xfrm>
            <a:off x="27614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32004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36576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Rectangle 28"/>
          <p:cNvSpPr/>
          <p:nvPr/>
        </p:nvSpPr>
        <p:spPr>
          <a:xfrm>
            <a:off x="41148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Rectangle 29"/>
          <p:cNvSpPr/>
          <p:nvPr/>
        </p:nvSpPr>
        <p:spPr>
          <a:xfrm>
            <a:off x="45720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45902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</a:t>
            </a:r>
          </a:p>
        </p:txBody>
      </p:sp>
      <p:sp>
        <p:nvSpPr>
          <p:cNvPr id="32" name="Rectangle 31"/>
          <p:cNvSpPr/>
          <p:nvPr/>
        </p:nvSpPr>
        <p:spPr>
          <a:xfrm>
            <a:off x="50292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3" name="Rectangle 32"/>
          <p:cNvSpPr/>
          <p:nvPr/>
        </p:nvSpPr>
        <p:spPr>
          <a:xfrm>
            <a:off x="54864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4" name="Rectangle 33"/>
          <p:cNvSpPr/>
          <p:nvPr/>
        </p:nvSpPr>
        <p:spPr>
          <a:xfrm>
            <a:off x="59436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5" name="Rectangle 34"/>
          <p:cNvSpPr/>
          <p:nvPr/>
        </p:nvSpPr>
        <p:spPr>
          <a:xfrm>
            <a:off x="64008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6" name="Rectangle 35"/>
          <p:cNvSpPr/>
          <p:nvPr/>
        </p:nvSpPr>
        <p:spPr>
          <a:xfrm>
            <a:off x="68580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7" name="Rectangle 36"/>
          <p:cNvSpPr/>
          <p:nvPr/>
        </p:nvSpPr>
        <p:spPr>
          <a:xfrm>
            <a:off x="4572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8" name="Rectangle 37"/>
          <p:cNvSpPr/>
          <p:nvPr/>
        </p:nvSpPr>
        <p:spPr>
          <a:xfrm>
            <a:off x="9144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9" name="Rectangle 38"/>
          <p:cNvSpPr/>
          <p:nvPr/>
        </p:nvSpPr>
        <p:spPr>
          <a:xfrm>
            <a:off x="13716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0" name="TextBox 39"/>
          <p:cNvSpPr txBox="1"/>
          <p:nvPr/>
        </p:nvSpPr>
        <p:spPr>
          <a:xfrm>
            <a:off x="1389888" y="2286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8</a:t>
            </a:r>
          </a:p>
        </p:txBody>
      </p:sp>
      <p:sp>
        <p:nvSpPr>
          <p:cNvPr id="41" name="Rectangle 40"/>
          <p:cNvSpPr/>
          <p:nvPr/>
        </p:nvSpPr>
        <p:spPr>
          <a:xfrm>
            <a:off x="1828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2" name="Rectangle 41"/>
          <p:cNvSpPr/>
          <p:nvPr/>
        </p:nvSpPr>
        <p:spPr>
          <a:xfrm>
            <a:off x="22860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3" name="Rectangle 42"/>
          <p:cNvSpPr/>
          <p:nvPr/>
        </p:nvSpPr>
        <p:spPr>
          <a:xfrm>
            <a:off x="27432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4" name="Rectangle 43"/>
          <p:cNvSpPr/>
          <p:nvPr/>
        </p:nvSpPr>
        <p:spPr>
          <a:xfrm>
            <a:off x="32004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5" name="Rectangle 44"/>
          <p:cNvSpPr/>
          <p:nvPr/>
        </p:nvSpPr>
        <p:spPr>
          <a:xfrm>
            <a:off x="36576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6" name="Rectangle 45"/>
          <p:cNvSpPr/>
          <p:nvPr/>
        </p:nvSpPr>
        <p:spPr>
          <a:xfrm>
            <a:off x="4114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7" name="Rectangle 46"/>
          <p:cNvSpPr/>
          <p:nvPr/>
        </p:nvSpPr>
        <p:spPr>
          <a:xfrm>
            <a:off x="45720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8" name="Rectangle 47"/>
          <p:cNvSpPr/>
          <p:nvPr/>
        </p:nvSpPr>
        <p:spPr>
          <a:xfrm>
            <a:off x="50292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9" name="Rectangle 48"/>
          <p:cNvSpPr/>
          <p:nvPr/>
        </p:nvSpPr>
        <p:spPr>
          <a:xfrm>
            <a:off x="54864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0" name="TextBox 49"/>
          <p:cNvSpPr txBox="1"/>
          <p:nvPr/>
        </p:nvSpPr>
        <p:spPr>
          <a:xfrm>
            <a:off x="5504688" y="2286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3</a:t>
            </a:r>
          </a:p>
        </p:txBody>
      </p:sp>
      <p:sp>
        <p:nvSpPr>
          <p:cNvPr id="51" name="Rectangle 50"/>
          <p:cNvSpPr/>
          <p:nvPr/>
        </p:nvSpPr>
        <p:spPr>
          <a:xfrm>
            <a:off x="59436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2" name="Rectangle 51"/>
          <p:cNvSpPr/>
          <p:nvPr/>
        </p:nvSpPr>
        <p:spPr>
          <a:xfrm>
            <a:off x="6400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3" name="Rectangle 52"/>
          <p:cNvSpPr/>
          <p:nvPr/>
        </p:nvSpPr>
        <p:spPr>
          <a:xfrm>
            <a:off x="68580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4" name="Rectangle 53"/>
          <p:cNvSpPr/>
          <p:nvPr/>
        </p:nvSpPr>
        <p:spPr>
          <a:xfrm>
            <a:off x="4572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5" name="TextBox 54"/>
          <p:cNvSpPr txBox="1"/>
          <p:nvPr/>
        </p:nvSpPr>
        <p:spPr>
          <a:xfrm>
            <a:off x="475488" y="2743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11</a:t>
            </a:r>
          </a:p>
        </p:txBody>
      </p:sp>
      <p:sp>
        <p:nvSpPr>
          <p:cNvPr id="56" name="Rectangle 55"/>
          <p:cNvSpPr/>
          <p:nvPr/>
        </p:nvSpPr>
        <p:spPr>
          <a:xfrm>
            <a:off x="9144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7" name="Rectangle 56"/>
          <p:cNvSpPr/>
          <p:nvPr/>
        </p:nvSpPr>
        <p:spPr>
          <a:xfrm>
            <a:off x="13716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8" name="Rectangle 57"/>
          <p:cNvSpPr/>
          <p:nvPr/>
        </p:nvSpPr>
        <p:spPr>
          <a:xfrm>
            <a:off x="18288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9" name="Rectangle 58"/>
          <p:cNvSpPr/>
          <p:nvPr/>
        </p:nvSpPr>
        <p:spPr>
          <a:xfrm>
            <a:off x="22860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0" name="Rectangle 59"/>
          <p:cNvSpPr/>
          <p:nvPr/>
        </p:nvSpPr>
        <p:spPr>
          <a:xfrm>
            <a:off x="27432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1" name="Rectangle 60"/>
          <p:cNvSpPr/>
          <p:nvPr/>
        </p:nvSpPr>
        <p:spPr>
          <a:xfrm>
            <a:off x="32004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2" name="Rectangle 61"/>
          <p:cNvSpPr/>
          <p:nvPr/>
        </p:nvSpPr>
        <p:spPr>
          <a:xfrm>
            <a:off x="36576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3" name="Rectangle 62"/>
          <p:cNvSpPr/>
          <p:nvPr/>
        </p:nvSpPr>
        <p:spPr>
          <a:xfrm>
            <a:off x="41148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4" name="Rectangle 63"/>
          <p:cNvSpPr/>
          <p:nvPr/>
        </p:nvSpPr>
        <p:spPr>
          <a:xfrm>
            <a:off x="45720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5" name="Rectangle 64"/>
          <p:cNvSpPr/>
          <p:nvPr/>
        </p:nvSpPr>
        <p:spPr>
          <a:xfrm>
            <a:off x="50292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6" name="Rectangle 65"/>
          <p:cNvSpPr/>
          <p:nvPr/>
        </p:nvSpPr>
        <p:spPr>
          <a:xfrm>
            <a:off x="54864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7" name="Rectangle 66"/>
          <p:cNvSpPr/>
          <p:nvPr/>
        </p:nvSpPr>
        <p:spPr>
          <a:xfrm>
            <a:off x="59436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8" name="Rectangle 67"/>
          <p:cNvSpPr/>
          <p:nvPr/>
        </p:nvSpPr>
        <p:spPr>
          <a:xfrm>
            <a:off x="64008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9" name="TextBox 68"/>
          <p:cNvSpPr txBox="1"/>
          <p:nvPr/>
        </p:nvSpPr>
        <p:spPr>
          <a:xfrm>
            <a:off x="6419088" y="2743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5</a:t>
            </a:r>
          </a:p>
        </p:txBody>
      </p:sp>
      <p:sp>
        <p:nvSpPr>
          <p:cNvPr id="70" name="Rectangle 69"/>
          <p:cNvSpPr/>
          <p:nvPr/>
        </p:nvSpPr>
        <p:spPr>
          <a:xfrm>
            <a:off x="68580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1" name="Rectangle 70"/>
          <p:cNvSpPr/>
          <p:nvPr/>
        </p:nvSpPr>
        <p:spPr>
          <a:xfrm>
            <a:off x="4572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2" name="Rectangle 71"/>
          <p:cNvSpPr/>
          <p:nvPr/>
        </p:nvSpPr>
        <p:spPr>
          <a:xfrm>
            <a:off x="9144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3" name="Rectangle 72"/>
          <p:cNvSpPr/>
          <p:nvPr/>
        </p:nvSpPr>
        <p:spPr>
          <a:xfrm>
            <a:off x="13716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4" name="Rectangle 73"/>
          <p:cNvSpPr/>
          <p:nvPr/>
        </p:nvSpPr>
        <p:spPr>
          <a:xfrm>
            <a:off x="18288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5" name="Rectangle 74"/>
          <p:cNvSpPr/>
          <p:nvPr/>
        </p:nvSpPr>
        <p:spPr>
          <a:xfrm>
            <a:off x="22860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6" name="Rectangle 75"/>
          <p:cNvSpPr/>
          <p:nvPr/>
        </p:nvSpPr>
        <p:spPr>
          <a:xfrm>
            <a:off x="27432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7" name="Rectangle 76"/>
          <p:cNvSpPr/>
          <p:nvPr/>
        </p:nvSpPr>
        <p:spPr>
          <a:xfrm>
            <a:off x="32004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8" name="Rectangle 77"/>
          <p:cNvSpPr/>
          <p:nvPr/>
        </p:nvSpPr>
        <p:spPr>
          <a:xfrm>
            <a:off x="36576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9" name="TextBox 78"/>
          <p:cNvSpPr txBox="1"/>
          <p:nvPr/>
        </p:nvSpPr>
        <p:spPr>
          <a:xfrm>
            <a:off x="3675888" y="3200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4</a:t>
            </a:r>
          </a:p>
        </p:txBody>
      </p:sp>
      <p:sp>
        <p:nvSpPr>
          <p:cNvPr id="80" name="Rectangle 79"/>
          <p:cNvSpPr/>
          <p:nvPr/>
        </p:nvSpPr>
        <p:spPr>
          <a:xfrm>
            <a:off x="41148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1" name="Rectangle 80"/>
          <p:cNvSpPr/>
          <p:nvPr/>
        </p:nvSpPr>
        <p:spPr>
          <a:xfrm>
            <a:off x="45720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2" name="Rectangle 81"/>
          <p:cNvSpPr/>
          <p:nvPr/>
        </p:nvSpPr>
        <p:spPr>
          <a:xfrm>
            <a:off x="50292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3" name="Rectangle 82"/>
          <p:cNvSpPr/>
          <p:nvPr/>
        </p:nvSpPr>
        <p:spPr>
          <a:xfrm>
            <a:off x="54864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4" name="Rectangle 83"/>
          <p:cNvSpPr/>
          <p:nvPr/>
        </p:nvSpPr>
        <p:spPr>
          <a:xfrm>
            <a:off x="59436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5" name="Rectangle 84"/>
          <p:cNvSpPr/>
          <p:nvPr/>
        </p:nvSpPr>
        <p:spPr>
          <a:xfrm>
            <a:off x="64008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6" name="Rectangle 85"/>
          <p:cNvSpPr/>
          <p:nvPr/>
        </p:nvSpPr>
        <p:spPr>
          <a:xfrm>
            <a:off x="68580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7" name="Rectangle 86"/>
          <p:cNvSpPr/>
          <p:nvPr/>
        </p:nvSpPr>
        <p:spPr>
          <a:xfrm>
            <a:off x="4572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8" name="TextBox 87"/>
          <p:cNvSpPr txBox="1"/>
          <p:nvPr/>
        </p:nvSpPr>
        <p:spPr>
          <a:xfrm>
            <a:off x="475488" y="3657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12</a:t>
            </a:r>
          </a:p>
        </p:txBody>
      </p:sp>
      <p:sp>
        <p:nvSpPr>
          <p:cNvPr id="89" name="Rectangle 88"/>
          <p:cNvSpPr/>
          <p:nvPr/>
        </p:nvSpPr>
        <p:spPr>
          <a:xfrm>
            <a:off x="914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0" name="Rectangle 89"/>
          <p:cNvSpPr/>
          <p:nvPr/>
        </p:nvSpPr>
        <p:spPr>
          <a:xfrm>
            <a:off x="1371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1" name="Rectangle 90"/>
          <p:cNvSpPr/>
          <p:nvPr/>
        </p:nvSpPr>
        <p:spPr>
          <a:xfrm>
            <a:off x="1828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2" name="Rectangle 91"/>
          <p:cNvSpPr/>
          <p:nvPr/>
        </p:nvSpPr>
        <p:spPr>
          <a:xfrm>
            <a:off x="22860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3" name="Rectangle 92"/>
          <p:cNvSpPr/>
          <p:nvPr/>
        </p:nvSpPr>
        <p:spPr>
          <a:xfrm>
            <a:off x="2743200" y="3657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4" name="Rectangle 93"/>
          <p:cNvSpPr/>
          <p:nvPr/>
        </p:nvSpPr>
        <p:spPr>
          <a:xfrm>
            <a:off x="3200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5" name="TextBox 94"/>
          <p:cNvSpPr txBox="1"/>
          <p:nvPr/>
        </p:nvSpPr>
        <p:spPr>
          <a:xfrm>
            <a:off x="3218688" y="3657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2</a:t>
            </a:r>
          </a:p>
        </p:txBody>
      </p:sp>
      <p:sp>
        <p:nvSpPr>
          <p:cNvPr id="96" name="Rectangle 95"/>
          <p:cNvSpPr/>
          <p:nvPr/>
        </p:nvSpPr>
        <p:spPr>
          <a:xfrm>
            <a:off x="3657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7" name="Rectangle 96"/>
          <p:cNvSpPr/>
          <p:nvPr/>
        </p:nvSpPr>
        <p:spPr>
          <a:xfrm>
            <a:off x="4114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8" name="Rectangle 97"/>
          <p:cNvSpPr/>
          <p:nvPr/>
        </p:nvSpPr>
        <p:spPr>
          <a:xfrm>
            <a:off x="45720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9" name="Rectangle 98"/>
          <p:cNvSpPr/>
          <p:nvPr/>
        </p:nvSpPr>
        <p:spPr>
          <a:xfrm>
            <a:off x="50292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0" name="Rectangle 99"/>
          <p:cNvSpPr/>
          <p:nvPr/>
        </p:nvSpPr>
        <p:spPr>
          <a:xfrm>
            <a:off x="5486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1" name="Rectangle 100"/>
          <p:cNvSpPr/>
          <p:nvPr/>
        </p:nvSpPr>
        <p:spPr>
          <a:xfrm>
            <a:off x="5943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2" name="Rectangle 101"/>
          <p:cNvSpPr/>
          <p:nvPr/>
        </p:nvSpPr>
        <p:spPr>
          <a:xfrm>
            <a:off x="6400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3" name="Rectangle 102"/>
          <p:cNvSpPr/>
          <p:nvPr/>
        </p:nvSpPr>
        <p:spPr>
          <a:xfrm>
            <a:off x="6858000" y="3657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4" name="Rectangle 103"/>
          <p:cNvSpPr/>
          <p:nvPr/>
        </p:nvSpPr>
        <p:spPr>
          <a:xfrm>
            <a:off x="457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5" name="Rectangle 104"/>
          <p:cNvSpPr/>
          <p:nvPr/>
        </p:nvSpPr>
        <p:spPr>
          <a:xfrm>
            <a:off x="9144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6" name="Rectangle 105"/>
          <p:cNvSpPr/>
          <p:nvPr/>
        </p:nvSpPr>
        <p:spPr>
          <a:xfrm>
            <a:off x="13716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7" name="Rectangle 106"/>
          <p:cNvSpPr/>
          <p:nvPr/>
        </p:nvSpPr>
        <p:spPr>
          <a:xfrm>
            <a:off x="18288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8" name="Rectangle 107"/>
          <p:cNvSpPr/>
          <p:nvPr/>
        </p:nvSpPr>
        <p:spPr>
          <a:xfrm>
            <a:off x="22860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9" name="Rectangle 108"/>
          <p:cNvSpPr/>
          <p:nvPr/>
        </p:nvSpPr>
        <p:spPr>
          <a:xfrm>
            <a:off x="2743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0" name="Rectangle 109"/>
          <p:cNvSpPr/>
          <p:nvPr/>
        </p:nvSpPr>
        <p:spPr>
          <a:xfrm>
            <a:off x="32004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1" name="Rectangle 110"/>
          <p:cNvSpPr/>
          <p:nvPr/>
        </p:nvSpPr>
        <p:spPr>
          <a:xfrm>
            <a:off x="36576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2" name="Rectangle 111"/>
          <p:cNvSpPr/>
          <p:nvPr/>
        </p:nvSpPr>
        <p:spPr>
          <a:xfrm>
            <a:off x="41148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3" name="Rectangle 112"/>
          <p:cNvSpPr/>
          <p:nvPr/>
        </p:nvSpPr>
        <p:spPr>
          <a:xfrm>
            <a:off x="45720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4" name="Rectangle 113"/>
          <p:cNvSpPr/>
          <p:nvPr/>
        </p:nvSpPr>
        <p:spPr>
          <a:xfrm>
            <a:off x="5029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5" name="Rectangle 114"/>
          <p:cNvSpPr/>
          <p:nvPr/>
        </p:nvSpPr>
        <p:spPr>
          <a:xfrm>
            <a:off x="54864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6" name="Rectangle 115"/>
          <p:cNvSpPr/>
          <p:nvPr/>
        </p:nvSpPr>
        <p:spPr>
          <a:xfrm>
            <a:off x="59436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7" name="Rectangle 116"/>
          <p:cNvSpPr/>
          <p:nvPr/>
        </p:nvSpPr>
        <p:spPr>
          <a:xfrm>
            <a:off x="64008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8" name="Rectangle 117"/>
          <p:cNvSpPr/>
          <p:nvPr/>
        </p:nvSpPr>
        <p:spPr>
          <a:xfrm>
            <a:off x="68580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9" name="Rectangle 118"/>
          <p:cNvSpPr/>
          <p:nvPr/>
        </p:nvSpPr>
        <p:spPr>
          <a:xfrm>
            <a:off x="4572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0" name="Rectangle 119"/>
          <p:cNvSpPr/>
          <p:nvPr/>
        </p:nvSpPr>
        <p:spPr>
          <a:xfrm>
            <a:off x="914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1" name="TextBox 120"/>
          <p:cNvSpPr txBox="1"/>
          <p:nvPr/>
        </p:nvSpPr>
        <p:spPr>
          <a:xfrm>
            <a:off x="932688" y="4572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7</a:t>
            </a:r>
          </a:p>
        </p:txBody>
      </p:sp>
      <p:sp>
        <p:nvSpPr>
          <p:cNvPr id="122" name="Rectangle 121"/>
          <p:cNvSpPr/>
          <p:nvPr/>
        </p:nvSpPr>
        <p:spPr>
          <a:xfrm>
            <a:off x="13716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3" name="Rectangle 122"/>
          <p:cNvSpPr/>
          <p:nvPr/>
        </p:nvSpPr>
        <p:spPr>
          <a:xfrm>
            <a:off x="18288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4" name="Rectangle 123"/>
          <p:cNvSpPr/>
          <p:nvPr/>
        </p:nvSpPr>
        <p:spPr>
          <a:xfrm>
            <a:off x="22860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5" name="Rectangle 124"/>
          <p:cNvSpPr/>
          <p:nvPr/>
        </p:nvSpPr>
        <p:spPr>
          <a:xfrm>
            <a:off x="27432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6" name="Rectangle 125"/>
          <p:cNvSpPr/>
          <p:nvPr/>
        </p:nvSpPr>
        <p:spPr>
          <a:xfrm>
            <a:off x="3200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7" name="Rectangle 126"/>
          <p:cNvSpPr/>
          <p:nvPr/>
        </p:nvSpPr>
        <p:spPr>
          <a:xfrm>
            <a:off x="36576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8" name="Rectangle 127"/>
          <p:cNvSpPr/>
          <p:nvPr/>
        </p:nvSpPr>
        <p:spPr>
          <a:xfrm>
            <a:off x="41148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9" name="Rectangle 128"/>
          <p:cNvSpPr/>
          <p:nvPr/>
        </p:nvSpPr>
        <p:spPr>
          <a:xfrm>
            <a:off x="45720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0" name="Rectangle 129"/>
          <p:cNvSpPr/>
          <p:nvPr/>
        </p:nvSpPr>
        <p:spPr>
          <a:xfrm>
            <a:off x="50292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1" name="Rectangle 130"/>
          <p:cNvSpPr/>
          <p:nvPr/>
        </p:nvSpPr>
        <p:spPr>
          <a:xfrm>
            <a:off x="5486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2" name="Rectangle 131"/>
          <p:cNvSpPr/>
          <p:nvPr/>
        </p:nvSpPr>
        <p:spPr>
          <a:xfrm>
            <a:off x="59436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" name="Rectangle 132"/>
          <p:cNvSpPr/>
          <p:nvPr/>
        </p:nvSpPr>
        <p:spPr>
          <a:xfrm>
            <a:off x="64008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4" name="Rectangle 133"/>
          <p:cNvSpPr/>
          <p:nvPr/>
        </p:nvSpPr>
        <p:spPr>
          <a:xfrm>
            <a:off x="68580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5" name="Rectangle 134"/>
          <p:cNvSpPr/>
          <p:nvPr/>
        </p:nvSpPr>
        <p:spPr>
          <a:xfrm>
            <a:off x="457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6" name="Rectangle 135"/>
          <p:cNvSpPr/>
          <p:nvPr/>
        </p:nvSpPr>
        <p:spPr>
          <a:xfrm>
            <a:off x="9144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7" name="Rectangle 136"/>
          <p:cNvSpPr/>
          <p:nvPr/>
        </p:nvSpPr>
        <p:spPr>
          <a:xfrm>
            <a:off x="13716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8" name="Rectangle 137"/>
          <p:cNvSpPr/>
          <p:nvPr/>
        </p:nvSpPr>
        <p:spPr>
          <a:xfrm>
            <a:off x="18288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9" name="Rectangle 138"/>
          <p:cNvSpPr/>
          <p:nvPr/>
        </p:nvSpPr>
        <p:spPr>
          <a:xfrm>
            <a:off x="22860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0" name="Rectangle 139"/>
          <p:cNvSpPr/>
          <p:nvPr/>
        </p:nvSpPr>
        <p:spPr>
          <a:xfrm>
            <a:off x="2743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1" name="Rectangle 140"/>
          <p:cNvSpPr/>
          <p:nvPr/>
        </p:nvSpPr>
        <p:spPr>
          <a:xfrm>
            <a:off x="32004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2" name="Rectangle 141"/>
          <p:cNvSpPr/>
          <p:nvPr/>
        </p:nvSpPr>
        <p:spPr>
          <a:xfrm>
            <a:off x="36576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3" name="Rectangle 142"/>
          <p:cNvSpPr/>
          <p:nvPr/>
        </p:nvSpPr>
        <p:spPr>
          <a:xfrm>
            <a:off x="41148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4" name="Rectangle 143"/>
          <p:cNvSpPr/>
          <p:nvPr/>
        </p:nvSpPr>
        <p:spPr>
          <a:xfrm>
            <a:off x="45720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5" name="Rectangle 144"/>
          <p:cNvSpPr/>
          <p:nvPr/>
        </p:nvSpPr>
        <p:spPr>
          <a:xfrm>
            <a:off x="5029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6" name="Rectangle 145"/>
          <p:cNvSpPr/>
          <p:nvPr/>
        </p:nvSpPr>
        <p:spPr>
          <a:xfrm>
            <a:off x="54864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7" name="Rectangle 146"/>
          <p:cNvSpPr/>
          <p:nvPr/>
        </p:nvSpPr>
        <p:spPr>
          <a:xfrm>
            <a:off x="59436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8" name="Rectangle 147"/>
          <p:cNvSpPr/>
          <p:nvPr/>
        </p:nvSpPr>
        <p:spPr>
          <a:xfrm>
            <a:off x="64008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9" name="Rectangle 148"/>
          <p:cNvSpPr/>
          <p:nvPr/>
        </p:nvSpPr>
        <p:spPr>
          <a:xfrm>
            <a:off x="68580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0" name="Rectangle 149"/>
          <p:cNvSpPr/>
          <p:nvPr/>
        </p:nvSpPr>
        <p:spPr>
          <a:xfrm>
            <a:off x="4572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1" name="Rectangle 150"/>
          <p:cNvSpPr/>
          <p:nvPr/>
        </p:nvSpPr>
        <p:spPr>
          <a:xfrm>
            <a:off x="9144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2" name="Rectangle 151"/>
          <p:cNvSpPr/>
          <p:nvPr/>
        </p:nvSpPr>
        <p:spPr>
          <a:xfrm>
            <a:off x="13716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3" name="Rectangle 152"/>
          <p:cNvSpPr/>
          <p:nvPr/>
        </p:nvSpPr>
        <p:spPr>
          <a:xfrm>
            <a:off x="18288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4" name="Rectangle 153"/>
          <p:cNvSpPr/>
          <p:nvPr/>
        </p:nvSpPr>
        <p:spPr>
          <a:xfrm>
            <a:off x="2286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5" name="Rectangle 154"/>
          <p:cNvSpPr/>
          <p:nvPr/>
        </p:nvSpPr>
        <p:spPr>
          <a:xfrm>
            <a:off x="27432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6" name="TextBox 155"/>
          <p:cNvSpPr txBox="1"/>
          <p:nvPr/>
        </p:nvSpPr>
        <p:spPr>
          <a:xfrm>
            <a:off x="2761488" y="5486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9</a:t>
            </a:r>
          </a:p>
        </p:txBody>
      </p:sp>
      <p:sp>
        <p:nvSpPr>
          <p:cNvPr id="157" name="Rectangle 156"/>
          <p:cNvSpPr/>
          <p:nvPr/>
        </p:nvSpPr>
        <p:spPr>
          <a:xfrm>
            <a:off x="32004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8" name="Rectangle 157"/>
          <p:cNvSpPr/>
          <p:nvPr/>
        </p:nvSpPr>
        <p:spPr>
          <a:xfrm>
            <a:off x="36576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9" name="Rectangle 158"/>
          <p:cNvSpPr/>
          <p:nvPr/>
        </p:nvSpPr>
        <p:spPr>
          <a:xfrm>
            <a:off x="41148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0" name="Rectangle 159"/>
          <p:cNvSpPr/>
          <p:nvPr/>
        </p:nvSpPr>
        <p:spPr>
          <a:xfrm>
            <a:off x="4572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1" name="Rectangle 160"/>
          <p:cNvSpPr/>
          <p:nvPr/>
        </p:nvSpPr>
        <p:spPr>
          <a:xfrm>
            <a:off x="50292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2" name="TextBox 161"/>
          <p:cNvSpPr txBox="1"/>
          <p:nvPr/>
        </p:nvSpPr>
        <p:spPr>
          <a:xfrm>
            <a:off x="5047488" y="5486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17</a:t>
            </a:r>
          </a:p>
        </p:txBody>
      </p:sp>
      <p:sp>
        <p:nvSpPr>
          <p:cNvPr id="163" name="Rectangle 162"/>
          <p:cNvSpPr/>
          <p:nvPr/>
        </p:nvSpPr>
        <p:spPr>
          <a:xfrm>
            <a:off x="54864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4" name="Rectangle 163"/>
          <p:cNvSpPr/>
          <p:nvPr/>
        </p:nvSpPr>
        <p:spPr>
          <a:xfrm>
            <a:off x="59436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5" name="Rectangle 164"/>
          <p:cNvSpPr/>
          <p:nvPr/>
        </p:nvSpPr>
        <p:spPr>
          <a:xfrm>
            <a:off x="64008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6" name="Rectangle 165"/>
          <p:cNvSpPr/>
          <p:nvPr/>
        </p:nvSpPr>
        <p:spPr>
          <a:xfrm>
            <a:off x="6858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7" name="Rectangle 166"/>
          <p:cNvSpPr/>
          <p:nvPr/>
        </p:nvSpPr>
        <p:spPr>
          <a:xfrm>
            <a:off x="4572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8" name="Rectangle 167"/>
          <p:cNvSpPr/>
          <p:nvPr/>
        </p:nvSpPr>
        <p:spPr>
          <a:xfrm>
            <a:off x="914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9" name="Rectangle 168"/>
          <p:cNvSpPr/>
          <p:nvPr/>
        </p:nvSpPr>
        <p:spPr>
          <a:xfrm>
            <a:off x="13716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0" name="Rectangle 169"/>
          <p:cNvSpPr/>
          <p:nvPr/>
        </p:nvSpPr>
        <p:spPr>
          <a:xfrm>
            <a:off x="18288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1" name="TextBox 170"/>
          <p:cNvSpPr txBox="1"/>
          <p:nvPr/>
        </p:nvSpPr>
        <p:spPr>
          <a:xfrm>
            <a:off x="1847088" y="5943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15</a:t>
            </a:r>
          </a:p>
        </p:txBody>
      </p:sp>
      <p:sp>
        <p:nvSpPr>
          <p:cNvPr id="172" name="Rectangle 171"/>
          <p:cNvSpPr/>
          <p:nvPr/>
        </p:nvSpPr>
        <p:spPr>
          <a:xfrm>
            <a:off x="2286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3" name="Rectangle 172"/>
          <p:cNvSpPr/>
          <p:nvPr/>
        </p:nvSpPr>
        <p:spPr>
          <a:xfrm>
            <a:off x="27432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4" name="Rectangle 173"/>
          <p:cNvSpPr/>
          <p:nvPr/>
        </p:nvSpPr>
        <p:spPr>
          <a:xfrm>
            <a:off x="3200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5" name="Rectangle 174"/>
          <p:cNvSpPr/>
          <p:nvPr/>
        </p:nvSpPr>
        <p:spPr>
          <a:xfrm>
            <a:off x="36576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6" name="Rectangle 175"/>
          <p:cNvSpPr/>
          <p:nvPr/>
        </p:nvSpPr>
        <p:spPr>
          <a:xfrm>
            <a:off x="41148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7" name="Rectangle 176"/>
          <p:cNvSpPr/>
          <p:nvPr/>
        </p:nvSpPr>
        <p:spPr>
          <a:xfrm>
            <a:off x="4572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8" name="Rectangle 177"/>
          <p:cNvSpPr/>
          <p:nvPr/>
        </p:nvSpPr>
        <p:spPr>
          <a:xfrm>
            <a:off x="50292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9" name="Rectangle 178"/>
          <p:cNvSpPr/>
          <p:nvPr/>
        </p:nvSpPr>
        <p:spPr>
          <a:xfrm>
            <a:off x="5486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0" name="Rectangle 179"/>
          <p:cNvSpPr/>
          <p:nvPr/>
        </p:nvSpPr>
        <p:spPr>
          <a:xfrm>
            <a:off x="59436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1" name="Rectangle 180"/>
          <p:cNvSpPr/>
          <p:nvPr/>
        </p:nvSpPr>
        <p:spPr>
          <a:xfrm>
            <a:off x="64008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2" name="Rectangle 181"/>
          <p:cNvSpPr/>
          <p:nvPr/>
        </p:nvSpPr>
        <p:spPr>
          <a:xfrm>
            <a:off x="6858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3" name="Rectangle 182"/>
          <p:cNvSpPr/>
          <p:nvPr/>
        </p:nvSpPr>
        <p:spPr>
          <a:xfrm>
            <a:off x="4572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4" name="Rectangle 183"/>
          <p:cNvSpPr/>
          <p:nvPr/>
        </p:nvSpPr>
        <p:spPr>
          <a:xfrm>
            <a:off x="9144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5" name="Rectangle 184"/>
          <p:cNvSpPr/>
          <p:nvPr/>
        </p:nvSpPr>
        <p:spPr>
          <a:xfrm>
            <a:off x="13716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6" name="TextBox 185"/>
          <p:cNvSpPr txBox="1"/>
          <p:nvPr/>
        </p:nvSpPr>
        <p:spPr>
          <a:xfrm>
            <a:off x="1389888" y="6400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6</a:t>
            </a:r>
          </a:p>
        </p:txBody>
      </p:sp>
      <p:sp>
        <p:nvSpPr>
          <p:cNvPr id="187" name="Rectangle 186"/>
          <p:cNvSpPr/>
          <p:nvPr/>
        </p:nvSpPr>
        <p:spPr>
          <a:xfrm>
            <a:off x="18288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8" name="Rectangle 187"/>
          <p:cNvSpPr/>
          <p:nvPr/>
        </p:nvSpPr>
        <p:spPr>
          <a:xfrm>
            <a:off x="22860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9" name="Rectangle 188"/>
          <p:cNvSpPr/>
          <p:nvPr/>
        </p:nvSpPr>
        <p:spPr>
          <a:xfrm>
            <a:off x="27432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0" name="Rectangle 189"/>
          <p:cNvSpPr/>
          <p:nvPr/>
        </p:nvSpPr>
        <p:spPr>
          <a:xfrm>
            <a:off x="32004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1" name="Rectangle 190"/>
          <p:cNvSpPr/>
          <p:nvPr/>
        </p:nvSpPr>
        <p:spPr>
          <a:xfrm>
            <a:off x="36576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2" name="Rectangle 191"/>
          <p:cNvSpPr/>
          <p:nvPr/>
        </p:nvSpPr>
        <p:spPr>
          <a:xfrm>
            <a:off x="41148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3" name="Rectangle 192"/>
          <p:cNvSpPr/>
          <p:nvPr/>
        </p:nvSpPr>
        <p:spPr>
          <a:xfrm>
            <a:off x="45720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4" name="Rectangle 193"/>
          <p:cNvSpPr/>
          <p:nvPr/>
        </p:nvSpPr>
        <p:spPr>
          <a:xfrm>
            <a:off x="50292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5" name="Rectangle 194"/>
          <p:cNvSpPr/>
          <p:nvPr/>
        </p:nvSpPr>
        <p:spPr>
          <a:xfrm>
            <a:off x="54864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6" name="Rectangle 195"/>
          <p:cNvSpPr/>
          <p:nvPr/>
        </p:nvSpPr>
        <p:spPr>
          <a:xfrm>
            <a:off x="59436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7" name="Rectangle 196"/>
          <p:cNvSpPr/>
          <p:nvPr/>
        </p:nvSpPr>
        <p:spPr>
          <a:xfrm>
            <a:off x="64008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8" name="Rectangle 197"/>
          <p:cNvSpPr/>
          <p:nvPr/>
        </p:nvSpPr>
        <p:spPr>
          <a:xfrm>
            <a:off x="68580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9" name="Rectangle 198"/>
          <p:cNvSpPr/>
          <p:nvPr/>
        </p:nvSpPr>
        <p:spPr>
          <a:xfrm>
            <a:off x="4572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0" name="Rectangle 199"/>
          <p:cNvSpPr/>
          <p:nvPr/>
        </p:nvSpPr>
        <p:spPr>
          <a:xfrm>
            <a:off x="914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1" name="Rectangle 200"/>
          <p:cNvSpPr/>
          <p:nvPr/>
        </p:nvSpPr>
        <p:spPr>
          <a:xfrm>
            <a:off x="1371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2" name="Rectangle 201"/>
          <p:cNvSpPr/>
          <p:nvPr/>
        </p:nvSpPr>
        <p:spPr>
          <a:xfrm>
            <a:off x="1828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3" name="Rectangle 202"/>
          <p:cNvSpPr/>
          <p:nvPr/>
        </p:nvSpPr>
        <p:spPr>
          <a:xfrm>
            <a:off x="2286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4" name="Rectangle 203"/>
          <p:cNvSpPr/>
          <p:nvPr/>
        </p:nvSpPr>
        <p:spPr>
          <a:xfrm>
            <a:off x="2743200" y="6858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5" name="Rectangle 204"/>
          <p:cNvSpPr/>
          <p:nvPr/>
        </p:nvSpPr>
        <p:spPr>
          <a:xfrm>
            <a:off x="3200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6" name="Rectangle 205"/>
          <p:cNvSpPr/>
          <p:nvPr/>
        </p:nvSpPr>
        <p:spPr>
          <a:xfrm>
            <a:off x="3657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7" name="Rectangle 206"/>
          <p:cNvSpPr/>
          <p:nvPr/>
        </p:nvSpPr>
        <p:spPr>
          <a:xfrm>
            <a:off x="4114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8" name="Rectangle 207"/>
          <p:cNvSpPr/>
          <p:nvPr/>
        </p:nvSpPr>
        <p:spPr>
          <a:xfrm>
            <a:off x="4572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9" name="Rectangle 208"/>
          <p:cNvSpPr/>
          <p:nvPr/>
        </p:nvSpPr>
        <p:spPr>
          <a:xfrm>
            <a:off x="50292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0" name="Rectangle 209"/>
          <p:cNvSpPr/>
          <p:nvPr/>
        </p:nvSpPr>
        <p:spPr>
          <a:xfrm>
            <a:off x="5486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1" name="Rectangle 210"/>
          <p:cNvSpPr/>
          <p:nvPr/>
        </p:nvSpPr>
        <p:spPr>
          <a:xfrm>
            <a:off x="5943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2" name="Rectangle 211"/>
          <p:cNvSpPr/>
          <p:nvPr/>
        </p:nvSpPr>
        <p:spPr>
          <a:xfrm>
            <a:off x="6400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3" name="Rectangle 212"/>
          <p:cNvSpPr/>
          <p:nvPr/>
        </p:nvSpPr>
        <p:spPr>
          <a:xfrm>
            <a:off x="6858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4" name="Rectangle 213"/>
          <p:cNvSpPr/>
          <p:nvPr/>
        </p:nvSpPr>
        <p:spPr>
          <a:xfrm>
            <a:off x="4572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5" name="Rectangle 214"/>
          <p:cNvSpPr/>
          <p:nvPr/>
        </p:nvSpPr>
        <p:spPr>
          <a:xfrm>
            <a:off x="914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6" name="Rectangle 215"/>
          <p:cNvSpPr/>
          <p:nvPr/>
        </p:nvSpPr>
        <p:spPr>
          <a:xfrm>
            <a:off x="1371600" y="7315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7" name="TextBox 216"/>
          <p:cNvSpPr txBox="1"/>
          <p:nvPr/>
        </p:nvSpPr>
        <p:spPr>
          <a:xfrm>
            <a:off x="1389888" y="7315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16</a:t>
            </a:r>
          </a:p>
        </p:txBody>
      </p:sp>
      <p:sp>
        <p:nvSpPr>
          <p:cNvPr id="218" name="Rectangle 217"/>
          <p:cNvSpPr/>
          <p:nvPr/>
        </p:nvSpPr>
        <p:spPr>
          <a:xfrm>
            <a:off x="1828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9" name="Rectangle 218"/>
          <p:cNvSpPr/>
          <p:nvPr/>
        </p:nvSpPr>
        <p:spPr>
          <a:xfrm>
            <a:off x="2286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0" name="Rectangle 219"/>
          <p:cNvSpPr/>
          <p:nvPr/>
        </p:nvSpPr>
        <p:spPr>
          <a:xfrm>
            <a:off x="2743200" y="7315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1" name="Rectangle 220"/>
          <p:cNvSpPr/>
          <p:nvPr/>
        </p:nvSpPr>
        <p:spPr>
          <a:xfrm>
            <a:off x="3200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2" name="Rectangle 221"/>
          <p:cNvSpPr/>
          <p:nvPr/>
        </p:nvSpPr>
        <p:spPr>
          <a:xfrm>
            <a:off x="36576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3" name="Rectangle 222"/>
          <p:cNvSpPr/>
          <p:nvPr/>
        </p:nvSpPr>
        <p:spPr>
          <a:xfrm>
            <a:off x="4114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4" name="Rectangle 223"/>
          <p:cNvSpPr/>
          <p:nvPr/>
        </p:nvSpPr>
        <p:spPr>
          <a:xfrm>
            <a:off x="4572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5" name="Rectangle 224"/>
          <p:cNvSpPr/>
          <p:nvPr/>
        </p:nvSpPr>
        <p:spPr>
          <a:xfrm>
            <a:off x="50292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6" name="Rectangle 225"/>
          <p:cNvSpPr/>
          <p:nvPr/>
        </p:nvSpPr>
        <p:spPr>
          <a:xfrm>
            <a:off x="5486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7" name="Rectangle 226"/>
          <p:cNvSpPr/>
          <p:nvPr/>
        </p:nvSpPr>
        <p:spPr>
          <a:xfrm>
            <a:off x="59436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8" name="Rectangle 227"/>
          <p:cNvSpPr/>
          <p:nvPr/>
        </p:nvSpPr>
        <p:spPr>
          <a:xfrm>
            <a:off x="6400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9" name="Rectangle 228"/>
          <p:cNvSpPr/>
          <p:nvPr/>
        </p:nvSpPr>
        <p:spPr>
          <a:xfrm>
            <a:off x="6858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0" name="Rectangle 229"/>
          <p:cNvSpPr/>
          <p:nvPr/>
        </p:nvSpPr>
        <p:spPr>
          <a:xfrm>
            <a:off x="4572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1" name="Rectangle 230"/>
          <p:cNvSpPr/>
          <p:nvPr/>
        </p:nvSpPr>
        <p:spPr>
          <a:xfrm>
            <a:off x="9144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2" name="TextBox 231"/>
          <p:cNvSpPr txBox="1"/>
          <p:nvPr/>
        </p:nvSpPr>
        <p:spPr>
          <a:xfrm>
            <a:off x="932688" y="7772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10</a:t>
            </a:r>
          </a:p>
        </p:txBody>
      </p:sp>
      <p:sp>
        <p:nvSpPr>
          <p:cNvPr id="233" name="Rectangle 232"/>
          <p:cNvSpPr/>
          <p:nvPr/>
        </p:nvSpPr>
        <p:spPr>
          <a:xfrm>
            <a:off x="13716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4" name="Rectangle 233"/>
          <p:cNvSpPr/>
          <p:nvPr/>
        </p:nvSpPr>
        <p:spPr>
          <a:xfrm>
            <a:off x="18288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5" name="Rectangle 234"/>
          <p:cNvSpPr/>
          <p:nvPr/>
        </p:nvSpPr>
        <p:spPr>
          <a:xfrm>
            <a:off x="22860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6" name="Rectangle 235"/>
          <p:cNvSpPr/>
          <p:nvPr/>
        </p:nvSpPr>
        <p:spPr>
          <a:xfrm>
            <a:off x="27432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7" name="Rectangle 236"/>
          <p:cNvSpPr/>
          <p:nvPr/>
        </p:nvSpPr>
        <p:spPr>
          <a:xfrm>
            <a:off x="32004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8" name="Rectangle 237"/>
          <p:cNvSpPr/>
          <p:nvPr/>
        </p:nvSpPr>
        <p:spPr>
          <a:xfrm>
            <a:off x="36576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9" name="Rectangle 238"/>
          <p:cNvSpPr/>
          <p:nvPr/>
        </p:nvSpPr>
        <p:spPr>
          <a:xfrm>
            <a:off x="41148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0" name="Rectangle 239"/>
          <p:cNvSpPr/>
          <p:nvPr/>
        </p:nvSpPr>
        <p:spPr>
          <a:xfrm>
            <a:off x="45720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1" name="Rectangle 240"/>
          <p:cNvSpPr/>
          <p:nvPr/>
        </p:nvSpPr>
        <p:spPr>
          <a:xfrm>
            <a:off x="50292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2" name="Rectangle 241"/>
          <p:cNvSpPr/>
          <p:nvPr/>
        </p:nvSpPr>
        <p:spPr>
          <a:xfrm>
            <a:off x="54864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3" name="Rectangle 242"/>
          <p:cNvSpPr/>
          <p:nvPr/>
        </p:nvSpPr>
        <p:spPr>
          <a:xfrm>
            <a:off x="59436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4" name="Rectangle 243"/>
          <p:cNvSpPr/>
          <p:nvPr/>
        </p:nvSpPr>
        <p:spPr>
          <a:xfrm>
            <a:off x="64008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5" name="Rectangle 244"/>
          <p:cNvSpPr/>
          <p:nvPr/>
        </p:nvSpPr>
        <p:spPr>
          <a:xfrm>
            <a:off x="68580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sp>
        <p:nvSpPr>
          <p:cNvPr id="3" name="TextBox 2"/>
          <p:cNvSpPr txBox="1"/>
          <p:nvPr/>
        </p:nvSpPr>
        <p:spPr>
          <a:xfrm>
            <a:off x="457200" y="457200"/>
            <a:ext cx="6858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/>
            </a:pPr>
            <a:r>
              <a:t>Definitionen Nr.1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371600"/>
            <a:ext cx="3200400" cy="7772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/>
            </a:pPr>
            <a:r>
              <a:t>HORIZONTAL</a:t>
            </a:r>
          </a:p>
          <a:p>
            <a:pPr>
              <a:defRPr sz="1000"/>
            </a:pPr>
            <a:r>
              <a:t>2. orientalisches Frauengemach</a:t>
            </a:r>
          </a:p>
          <a:p>
            <a:pPr>
              <a:defRPr sz="1000"/>
            </a:pPr>
            <a:r>
              <a:t>6. Staat in Westeuropa</a:t>
            </a:r>
          </a:p>
          <a:p>
            <a:pPr>
              <a:defRPr sz="1000"/>
            </a:pPr>
            <a:r>
              <a:t>9. mit Fleiß und Eifer arbeitend</a:t>
            </a:r>
          </a:p>
          <a:p>
            <a:pPr>
              <a:defRPr sz="1000"/>
            </a:pPr>
            <a:r>
              <a:t>10. Hauptort auf Malta</a:t>
            </a:r>
          </a:p>
          <a:p>
            <a:pPr>
              <a:defRPr sz="1000"/>
            </a:pPr>
            <a:r>
              <a:t>11. schreckliche Katastrophe</a:t>
            </a:r>
          </a:p>
          <a:p>
            <a:pPr>
              <a:defRPr sz="1000"/>
            </a:pPr>
            <a:r>
              <a:t>13. französisch für Insel</a:t>
            </a:r>
          </a:p>
          <a:p>
            <a:pPr>
              <a:defRPr sz="1000"/>
            </a:pPr>
            <a:r>
              <a:t>15. Lampion</a:t>
            </a:r>
          </a:p>
          <a:p>
            <a:pPr>
              <a:defRPr sz="1000"/>
            </a:pPr>
            <a:r>
              <a:t>17. Denkorgan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0" y="1371600"/>
            <a:ext cx="3200400" cy="7772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/>
            </a:pPr>
            <a:r>
              <a:t>VERTIKAL</a:t>
            </a:r>
          </a:p>
          <a:p>
            <a:pPr>
              <a:defRPr sz="1000"/>
            </a:pPr>
            <a:r>
              <a:t>1. französisch für Stern</a:t>
            </a:r>
          </a:p>
          <a:p>
            <a:pPr>
              <a:defRPr sz="1000"/>
            </a:pPr>
            <a:r>
              <a:t>3. Pilzfäden</a:t>
            </a:r>
          </a:p>
          <a:p>
            <a:pPr>
              <a:defRPr sz="1000"/>
            </a:pPr>
            <a:r>
              <a:t>4. Fadenreste</a:t>
            </a:r>
          </a:p>
          <a:p>
            <a:pPr>
              <a:defRPr sz="1000"/>
            </a:pPr>
            <a:r>
              <a:t>5. Schulterumhang</a:t>
            </a:r>
          </a:p>
          <a:p>
            <a:pPr>
              <a:defRPr sz="1000"/>
            </a:pPr>
            <a:r>
              <a:t>7. Vereinssatzung</a:t>
            </a:r>
          </a:p>
          <a:p>
            <a:pPr>
              <a:defRPr sz="1000"/>
            </a:pPr>
            <a:r>
              <a:t>8. dänischer Mediziner</a:t>
            </a:r>
          </a:p>
          <a:p>
            <a:pPr>
              <a:defRPr sz="1000"/>
            </a:pPr>
            <a:r>
              <a:t>12. Geliebter von Kleopatra</a:t>
            </a:r>
          </a:p>
          <a:p>
            <a:pPr>
              <a:defRPr sz="1000"/>
            </a:pPr>
            <a:r>
              <a:t>14. im Stil von</a:t>
            </a:r>
          </a:p>
          <a:p>
            <a:pPr>
              <a:defRPr sz="1000"/>
            </a:pPr>
            <a:r>
              <a:t>14. nach Art von</a:t>
            </a:r>
          </a:p>
          <a:p>
            <a:pPr>
              <a:defRPr sz="1000"/>
            </a:pPr>
            <a:r>
              <a:t>16. französisch für Seele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/>
        </p:txBody>
      </p:sp>
      <p:sp>
        <p:nvSpPr>
          <p:cNvPr id="3" name="TextBox 2"/>
          <p:cNvSpPr txBox="1"/>
          <p:nvPr/>
        </p:nvSpPr>
        <p:spPr>
          <a:xfrm>
            <a:off x="457200" y="457200"/>
            <a:ext cx="6858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/>
            </a:pPr>
            <a:r>
              <a:t>Lösung Nr.1 (Stufe EXPERT)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914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1371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Rectangle 6"/>
          <p:cNvSpPr/>
          <p:nvPr/>
        </p:nvSpPr>
        <p:spPr>
          <a:xfrm>
            <a:off x="1828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2286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2743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3200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3657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114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4572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50292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54864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59436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4008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858000" y="1371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4572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54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14</a:t>
            </a:r>
          </a:p>
        </p:txBody>
      </p:sp>
      <p:sp>
        <p:nvSpPr>
          <p:cNvPr id="21" name="Rectangle 20"/>
          <p:cNvSpPr/>
          <p:nvPr/>
        </p:nvSpPr>
        <p:spPr>
          <a:xfrm>
            <a:off x="9144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13716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18288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22860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Rectangle 24"/>
          <p:cNvSpPr/>
          <p:nvPr/>
        </p:nvSpPr>
        <p:spPr>
          <a:xfrm>
            <a:off x="27432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H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7614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32004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6576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R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1148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30" name="Rectangle 29"/>
          <p:cNvSpPr/>
          <p:nvPr/>
        </p:nvSpPr>
        <p:spPr>
          <a:xfrm>
            <a:off x="4572000" y="1828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590288" y="1828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</a:t>
            </a:r>
          </a:p>
        </p:txBody>
      </p:sp>
      <p:sp>
        <p:nvSpPr>
          <p:cNvPr id="32" name="Rectangle 31"/>
          <p:cNvSpPr/>
          <p:nvPr/>
        </p:nvSpPr>
        <p:spPr>
          <a:xfrm>
            <a:off x="50292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3" name="Rectangle 32"/>
          <p:cNvSpPr/>
          <p:nvPr/>
        </p:nvSpPr>
        <p:spPr>
          <a:xfrm>
            <a:off x="54864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4" name="Rectangle 33"/>
          <p:cNvSpPr/>
          <p:nvPr/>
        </p:nvSpPr>
        <p:spPr>
          <a:xfrm>
            <a:off x="59436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5" name="Rectangle 34"/>
          <p:cNvSpPr/>
          <p:nvPr/>
        </p:nvSpPr>
        <p:spPr>
          <a:xfrm>
            <a:off x="64008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6" name="Rectangle 35"/>
          <p:cNvSpPr/>
          <p:nvPr/>
        </p:nvSpPr>
        <p:spPr>
          <a:xfrm>
            <a:off x="6858000" y="1828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7" name="Rectangle 36"/>
          <p:cNvSpPr/>
          <p:nvPr/>
        </p:nvSpPr>
        <p:spPr>
          <a:xfrm>
            <a:off x="4572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O</a:t>
            </a:r>
          </a:p>
        </p:txBody>
      </p:sp>
      <p:sp>
        <p:nvSpPr>
          <p:cNvPr id="38" name="Rectangle 37"/>
          <p:cNvSpPr/>
          <p:nvPr/>
        </p:nvSpPr>
        <p:spPr>
          <a:xfrm>
            <a:off x="9144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9" name="Rectangle 38"/>
          <p:cNvSpPr/>
          <p:nvPr/>
        </p:nvSpPr>
        <p:spPr>
          <a:xfrm>
            <a:off x="13716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F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389888" y="2286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8</a:t>
            </a:r>
          </a:p>
        </p:txBody>
      </p:sp>
      <p:sp>
        <p:nvSpPr>
          <p:cNvPr id="41" name="Rectangle 40"/>
          <p:cNvSpPr/>
          <p:nvPr/>
        </p:nvSpPr>
        <p:spPr>
          <a:xfrm>
            <a:off x="1828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2" name="Rectangle 41"/>
          <p:cNvSpPr/>
          <p:nvPr/>
        </p:nvSpPr>
        <p:spPr>
          <a:xfrm>
            <a:off x="22860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3" name="Rectangle 42"/>
          <p:cNvSpPr/>
          <p:nvPr/>
        </p:nvSpPr>
        <p:spPr>
          <a:xfrm>
            <a:off x="27432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4" name="Rectangle 43"/>
          <p:cNvSpPr/>
          <p:nvPr/>
        </p:nvSpPr>
        <p:spPr>
          <a:xfrm>
            <a:off x="32004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5" name="Rectangle 44"/>
          <p:cNvSpPr/>
          <p:nvPr/>
        </p:nvSpPr>
        <p:spPr>
          <a:xfrm>
            <a:off x="36576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6" name="Rectangle 45"/>
          <p:cNvSpPr/>
          <p:nvPr/>
        </p:nvSpPr>
        <p:spPr>
          <a:xfrm>
            <a:off x="4114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7" name="Rectangle 46"/>
          <p:cNvSpPr/>
          <p:nvPr/>
        </p:nvSpPr>
        <p:spPr>
          <a:xfrm>
            <a:off x="45720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Y</a:t>
            </a:r>
          </a:p>
        </p:txBody>
      </p:sp>
      <p:sp>
        <p:nvSpPr>
          <p:cNvPr id="48" name="Rectangle 47"/>
          <p:cNvSpPr/>
          <p:nvPr/>
        </p:nvSpPr>
        <p:spPr>
          <a:xfrm>
            <a:off x="50292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9" name="Rectangle 48"/>
          <p:cNvSpPr/>
          <p:nvPr/>
        </p:nvSpPr>
        <p:spPr>
          <a:xfrm>
            <a:off x="5486400" y="2286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5504688" y="2286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3</a:t>
            </a:r>
          </a:p>
        </p:txBody>
      </p:sp>
      <p:sp>
        <p:nvSpPr>
          <p:cNvPr id="51" name="Rectangle 50"/>
          <p:cNvSpPr/>
          <p:nvPr/>
        </p:nvSpPr>
        <p:spPr>
          <a:xfrm>
            <a:off x="59436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2" name="Rectangle 51"/>
          <p:cNvSpPr/>
          <p:nvPr/>
        </p:nvSpPr>
        <p:spPr>
          <a:xfrm>
            <a:off x="64008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3" name="Rectangle 52"/>
          <p:cNvSpPr/>
          <p:nvPr/>
        </p:nvSpPr>
        <p:spPr>
          <a:xfrm>
            <a:off x="6858000" y="2286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4" name="Rectangle 53"/>
          <p:cNvSpPr/>
          <p:nvPr/>
        </p:nvSpPr>
        <p:spPr>
          <a:xfrm>
            <a:off x="4572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475488" y="2743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11</a:t>
            </a:r>
          </a:p>
        </p:txBody>
      </p:sp>
      <p:sp>
        <p:nvSpPr>
          <p:cNvPr id="56" name="Rectangle 55"/>
          <p:cNvSpPr/>
          <p:nvPr/>
        </p:nvSpPr>
        <p:spPr>
          <a:xfrm>
            <a:off x="9144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R</a:t>
            </a:r>
          </a:p>
        </p:txBody>
      </p:sp>
      <p:sp>
        <p:nvSpPr>
          <p:cNvPr id="57" name="Rectangle 56"/>
          <p:cNvSpPr/>
          <p:nvPr/>
        </p:nvSpPr>
        <p:spPr>
          <a:xfrm>
            <a:off x="13716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58" name="Rectangle 57"/>
          <p:cNvSpPr/>
          <p:nvPr/>
        </p:nvSpPr>
        <p:spPr>
          <a:xfrm>
            <a:off x="18288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59" name="Rectangle 58"/>
          <p:cNvSpPr/>
          <p:nvPr/>
        </p:nvSpPr>
        <p:spPr>
          <a:xfrm>
            <a:off x="22860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7432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D</a:t>
            </a:r>
          </a:p>
        </p:txBody>
      </p:sp>
      <p:sp>
        <p:nvSpPr>
          <p:cNvPr id="61" name="Rectangle 60"/>
          <p:cNvSpPr/>
          <p:nvPr/>
        </p:nvSpPr>
        <p:spPr>
          <a:xfrm>
            <a:off x="32004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2" name="Rectangle 61"/>
          <p:cNvSpPr/>
          <p:nvPr/>
        </p:nvSpPr>
        <p:spPr>
          <a:xfrm>
            <a:off x="36576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3" name="Rectangle 62"/>
          <p:cNvSpPr/>
          <p:nvPr/>
        </p:nvSpPr>
        <p:spPr>
          <a:xfrm>
            <a:off x="41148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4" name="Rectangle 63"/>
          <p:cNvSpPr/>
          <p:nvPr/>
        </p:nvSpPr>
        <p:spPr>
          <a:xfrm>
            <a:off x="45720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Z</a:t>
            </a:r>
          </a:p>
        </p:txBody>
      </p:sp>
      <p:sp>
        <p:nvSpPr>
          <p:cNvPr id="65" name="Rectangle 64"/>
          <p:cNvSpPr/>
          <p:nvPr/>
        </p:nvSpPr>
        <p:spPr>
          <a:xfrm>
            <a:off x="50292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6" name="Rectangle 65"/>
          <p:cNvSpPr/>
          <p:nvPr/>
        </p:nvSpPr>
        <p:spPr>
          <a:xfrm>
            <a:off x="54864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67" name="Rectangle 66"/>
          <p:cNvSpPr/>
          <p:nvPr/>
        </p:nvSpPr>
        <p:spPr>
          <a:xfrm>
            <a:off x="59436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8" name="Rectangle 67"/>
          <p:cNvSpPr/>
          <p:nvPr/>
        </p:nvSpPr>
        <p:spPr>
          <a:xfrm>
            <a:off x="6400800" y="2743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S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6419088" y="2743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5</a:t>
            </a:r>
          </a:p>
        </p:txBody>
      </p:sp>
      <p:sp>
        <p:nvSpPr>
          <p:cNvPr id="70" name="Rectangle 69"/>
          <p:cNvSpPr/>
          <p:nvPr/>
        </p:nvSpPr>
        <p:spPr>
          <a:xfrm>
            <a:off x="6858000" y="2743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1" name="Rectangle 70"/>
          <p:cNvSpPr/>
          <p:nvPr/>
        </p:nvSpPr>
        <p:spPr>
          <a:xfrm>
            <a:off x="4572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72" name="Rectangle 71"/>
          <p:cNvSpPr/>
          <p:nvPr/>
        </p:nvSpPr>
        <p:spPr>
          <a:xfrm>
            <a:off x="9144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3" name="Rectangle 72"/>
          <p:cNvSpPr/>
          <p:nvPr/>
        </p:nvSpPr>
        <p:spPr>
          <a:xfrm>
            <a:off x="13716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U</a:t>
            </a:r>
          </a:p>
        </p:txBody>
      </p:sp>
      <p:sp>
        <p:nvSpPr>
          <p:cNvPr id="74" name="Rectangle 73"/>
          <p:cNvSpPr/>
          <p:nvPr/>
        </p:nvSpPr>
        <p:spPr>
          <a:xfrm>
            <a:off x="18288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5" name="Rectangle 74"/>
          <p:cNvSpPr/>
          <p:nvPr/>
        </p:nvSpPr>
        <p:spPr>
          <a:xfrm>
            <a:off x="22860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6" name="Rectangle 75"/>
          <p:cNvSpPr/>
          <p:nvPr/>
        </p:nvSpPr>
        <p:spPr>
          <a:xfrm>
            <a:off x="27432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7" name="Rectangle 76"/>
          <p:cNvSpPr/>
          <p:nvPr/>
        </p:nvSpPr>
        <p:spPr>
          <a:xfrm>
            <a:off x="32004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8" name="Rectangle 77"/>
          <p:cNvSpPr/>
          <p:nvPr/>
        </p:nvSpPr>
        <p:spPr>
          <a:xfrm>
            <a:off x="36576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J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675888" y="3200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4</a:t>
            </a:r>
          </a:p>
        </p:txBody>
      </p:sp>
      <p:sp>
        <p:nvSpPr>
          <p:cNvPr id="80" name="Rectangle 79"/>
          <p:cNvSpPr/>
          <p:nvPr/>
        </p:nvSpPr>
        <p:spPr>
          <a:xfrm>
            <a:off x="41148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1" name="Rectangle 80"/>
          <p:cNvSpPr/>
          <p:nvPr/>
        </p:nvSpPr>
        <p:spPr>
          <a:xfrm>
            <a:off x="45720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82" name="Rectangle 81"/>
          <p:cNvSpPr/>
          <p:nvPr/>
        </p:nvSpPr>
        <p:spPr>
          <a:xfrm>
            <a:off x="50292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3" name="Rectangle 82"/>
          <p:cNvSpPr/>
          <p:nvPr/>
        </p:nvSpPr>
        <p:spPr>
          <a:xfrm>
            <a:off x="54864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84" name="Rectangle 83"/>
          <p:cNvSpPr/>
          <p:nvPr/>
        </p:nvSpPr>
        <p:spPr>
          <a:xfrm>
            <a:off x="59436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5" name="Rectangle 84"/>
          <p:cNvSpPr/>
          <p:nvPr/>
        </p:nvSpPr>
        <p:spPr>
          <a:xfrm>
            <a:off x="6400800" y="3200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86" name="Rectangle 85"/>
          <p:cNvSpPr/>
          <p:nvPr/>
        </p:nvSpPr>
        <p:spPr>
          <a:xfrm>
            <a:off x="6858000" y="3200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7" name="Rectangle 86"/>
          <p:cNvSpPr/>
          <p:nvPr/>
        </p:nvSpPr>
        <p:spPr>
          <a:xfrm>
            <a:off x="4572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475488" y="3657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12</a:t>
            </a:r>
          </a:p>
        </p:txBody>
      </p:sp>
      <p:sp>
        <p:nvSpPr>
          <p:cNvPr id="89" name="Rectangle 88"/>
          <p:cNvSpPr/>
          <p:nvPr/>
        </p:nvSpPr>
        <p:spPr>
          <a:xfrm>
            <a:off x="914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</a:t>
            </a:r>
          </a:p>
        </p:txBody>
      </p:sp>
      <p:sp>
        <p:nvSpPr>
          <p:cNvPr id="90" name="Rectangle 89"/>
          <p:cNvSpPr/>
          <p:nvPr/>
        </p:nvSpPr>
        <p:spPr>
          <a:xfrm>
            <a:off x="1371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S</a:t>
            </a:r>
          </a:p>
        </p:txBody>
      </p:sp>
      <p:sp>
        <p:nvSpPr>
          <p:cNvPr id="91" name="Rectangle 90"/>
          <p:cNvSpPr/>
          <p:nvPr/>
        </p:nvSpPr>
        <p:spPr>
          <a:xfrm>
            <a:off x="1828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92" name="Rectangle 91"/>
          <p:cNvSpPr/>
          <p:nvPr/>
        </p:nvSpPr>
        <p:spPr>
          <a:xfrm>
            <a:off x="22860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G</a:t>
            </a:r>
          </a:p>
        </p:txBody>
      </p:sp>
      <p:sp>
        <p:nvSpPr>
          <p:cNvPr id="93" name="Rectangle 92"/>
          <p:cNvSpPr/>
          <p:nvPr/>
        </p:nvSpPr>
        <p:spPr>
          <a:xfrm>
            <a:off x="2743200" y="3657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4" name="Rectangle 93"/>
          <p:cNvSpPr/>
          <p:nvPr/>
        </p:nvSpPr>
        <p:spPr>
          <a:xfrm>
            <a:off x="3200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V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3218688" y="3657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2</a:t>
            </a:r>
          </a:p>
        </p:txBody>
      </p:sp>
      <p:sp>
        <p:nvSpPr>
          <p:cNvPr id="96" name="Rectangle 95"/>
          <p:cNvSpPr/>
          <p:nvPr/>
        </p:nvSpPr>
        <p:spPr>
          <a:xfrm>
            <a:off x="3657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97" name="Rectangle 96"/>
          <p:cNvSpPr/>
          <p:nvPr/>
        </p:nvSpPr>
        <p:spPr>
          <a:xfrm>
            <a:off x="4114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98" name="Rectangle 97"/>
          <p:cNvSpPr/>
          <p:nvPr/>
        </p:nvSpPr>
        <p:spPr>
          <a:xfrm>
            <a:off x="45720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99" name="Rectangle 98"/>
          <p:cNvSpPr/>
          <p:nvPr/>
        </p:nvSpPr>
        <p:spPr>
          <a:xfrm>
            <a:off x="50292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00" name="Rectangle 99"/>
          <p:cNvSpPr/>
          <p:nvPr/>
        </p:nvSpPr>
        <p:spPr>
          <a:xfrm>
            <a:off x="54864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101" name="Rectangle 100"/>
          <p:cNvSpPr/>
          <p:nvPr/>
        </p:nvSpPr>
        <p:spPr>
          <a:xfrm>
            <a:off x="59436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102" name="Rectangle 101"/>
          <p:cNvSpPr/>
          <p:nvPr/>
        </p:nvSpPr>
        <p:spPr>
          <a:xfrm>
            <a:off x="6400800" y="3657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103" name="Rectangle 102"/>
          <p:cNvSpPr/>
          <p:nvPr/>
        </p:nvSpPr>
        <p:spPr>
          <a:xfrm>
            <a:off x="6858000" y="3657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4" name="Rectangle 103"/>
          <p:cNvSpPr/>
          <p:nvPr/>
        </p:nvSpPr>
        <p:spPr>
          <a:xfrm>
            <a:off x="457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5" name="Rectangle 104"/>
          <p:cNvSpPr/>
          <p:nvPr/>
        </p:nvSpPr>
        <p:spPr>
          <a:xfrm>
            <a:off x="9144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6" name="Rectangle 105"/>
          <p:cNvSpPr/>
          <p:nvPr/>
        </p:nvSpPr>
        <p:spPr>
          <a:xfrm>
            <a:off x="13716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07" name="Rectangle 106"/>
          <p:cNvSpPr/>
          <p:nvPr/>
        </p:nvSpPr>
        <p:spPr>
          <a:xfrm>
            <a:off x="18288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8" name="Rectangle 107"/>
          <p:cNvSpPr/>
          <p:nvPr/>
        </p:nvSpPr>
        <p:spPr>
          <a:xfrm>
            <a:off x="22860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9" name="Rectangle 108"/>
          <p:cNvSpPr/>
          <p:nvPr/>
        </p:nvSpPr>
        <p:spPr>
          <a:xfrm>
            <a:off x="2743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0" name="Rectangle 109"/>
          <p:cNvSpPr/>
          <p:nvPr/>
        </p:nvSpPr>
        <p:spPr>
          <a:xfrm>
            <a:off x="32004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1" name="Rectangle 110"/>
          <p:cNvSpPr/>
          <p:nvPr/>
        </p:nvSpPr>
        <p:spPr>
          <a:xfrm>
            <a:off x="36576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C</a:t>
            </a:r>
          </a:p>
        </p:txBody>
      </p:sp>
      <p:sp>
        <p:nvSpPr>
          <p:cNvPr id="112" name="Rectangle 111"/>
          <p:cNvSpPr/>
          <p:nvPr/>
        </p:nvSpPr>
        <p:spPr>
          <a:xfrm>
            <a:off x="41148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3" name="Rectangle 112"/>
          <p:cNvSpPr/>
          <p:nvPr/>
        </p:nvSpPr>
        <p:spPr>
          <a:xfrm>
            <a:off x="45720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114" name="Rectangle 113"/>
          <p:cNvSpPr/>
          <p:nvPr/>
        </p:nvSpPr>
        <p:spPr>
          <a:xfrm>
            <a:off x="50292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5" name="Rectangle 114"/>
          <p:cNvSpPr/>
          <p:nvPr/>
        </p:nvSpPr>
        <p:spPr>
          <a:xfrm>
            <a:off x="54864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116" name="Rectangle 115"/>
          <p:cNvSpPr/>
          <p:nvPr/>
        </p:nvSpPr>
        <p:spPr>
          <a:xfrm>
            <a:off x="59436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7" name="Rectangle 116"/>
          <p:cNvSpPr/>
          <p:nvPr/>
        </p:nvSpPr>
        <p:spPr>
          <a:xfrm>
            <a:off x="6400800" y="4114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118" name="Rectangle 117"/>
          <p:cNvSpPr/>
          <p:nvPr/>
        </p:nvSpPr>
        <p:spPr>
          <a:xfrm>
            <a:off x="6858000" y="4114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9" name="Rectangle 118"/>
          <p:cNvSpPr/>
          <p:nvPr/>
        </p:nvSpPr>
        <p:spPr>
          <a:xfrm>
            <a:off x="4572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0" name="Rectangle 119"/>
          <p:cNvSpPr/>
          <p:nvPr/>
        </p:nvSpPr>
        <p:spPr>
          <a:xfrm>
            <a:off x="914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121" name="TextBox 120"/>
          <p:cNvSpPr txBox="1"/>
          <p:nvPr/>
        </p:nvSpPr>
        <p:spPr>
          <a:xfrm>
            <a:off x="932688" y="45720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7</a:t>
            </a:r>
          </a:p>
        </p:txBody>
      </p:sp>
      <p:sp>
        <p:nvSpPr>
          <p:cNvPr id="122" name="Rectangle 121"/>
          <p:cNvSpPr/>
          <p:nvPr/>
        </p:nvSpPr>
        <p:spPr>
          <a:xfrm>
            <a:off x="13716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123" name="Rectangle 122"/>
          <p:cNvSpPr/>
          <p:nvPr/>
        </p:nvSpPr>
        <p:spPr>
          <a:xfrm>
            <a:off x="18288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F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22860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25" name="Rectangle 124"/>
          <p:cNvSpPr/>
          <p:nvPr/>
        </p:nvSpPr>
        <p:spPr>
          <a:xfrm>
            <a:off x="27432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R</a:t>
            </a:r>
          </a:p>
        </p:txBody>
      </p:sp>
      <p:sp>
        <p:nvSpPr>
          <p:cNvPr id="126" name="Rectangle 125"/>
          <p:cNvSpPr/>
          <p:nvPr/>
        </p:nvSpPr>
        <p:spPr>
          <a:xfrm>
            <a:off x="3200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127" name="Rectangle 126"/>
          <p:cNvSpPr/>
          <p:nvPr/>
        </p:nvSpPr>
        <p:spPr>
          <a:xfrm>
            <a:off x="36576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O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41148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9" name="Rectangle 128"/>
          <p:cNvSpPr/>
          <p:nvPr/>
        </p:nvSpPr>
        <p:spPr>
          <a:xfrm>
            <a:off x="45720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U</a:t>
            </a:r>
          </a:p>
        </p:txBody>
      </p:sp>
      <p:sp>
        <p:nvSpPr>
          <p:cNvPr id="130" name="Rectangle 129"/>
          <p:cNvSpPr/>
          <p:nvPr/>
        </p:nvSpPr>
        <p:spPr>
          <a:xfrm>
            <a:off x="50292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1" name="Rectangle 130"/>
          <p:cNvSpPr/>
          <p:nvPr/>
        </p:nvSpPr>
        <p:spPr>
          <a:xfrm>
            <a:off x="54864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132" name="Rectangle 131"/>
          <p:cNvSpPr/>
          <p:nvPr/>
        </p:nvSpPr>
        <p:spPr>
          <a:xfrm>
            <a:off x="59436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" name="Rectangle 132"/>
          <p:cNvSpPr/>
          <p:nvPr/>
        </p:nvSpPr>
        <p:spPr>
          <a:xfrm>
            <a:off x="6400800" y="4572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U</a:t>
            </a:r>
          </a:p>
        </p:txBody>
      </p:sp>
      <p:sp>
        <p:nvSpPr>
          <p:cNvPr id="134" name="Rectangle 133"/>
          <p:cNvSpPr/>
          <p:nvPr/>
        </p:nvSpPr>
        <p:spPr>
          <a:xfrm>
            <a:off x="6858000" y="4572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5" name="Rectangle 134"/>
          <p:cNvSpPr/>
          <p:nvPr/>
        </p:nvSpPr>
        <p:spPr>
          <a:xfrm>
            <a:off x="457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6" name="Rectangle 135"/>
          <p:cNvSpPr/>
          <p:nvPr/>
        </p:nvSpPr>
        <p:spPr>
          <a:xfrm>
            <a:off x="9144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7" name="Rectangle 136"/>
          <p:cNvSpPr/>
          <p:nvPr/>
        </p:nvSpPr>
        <p:spPr>
          <a:xfrm>
            <a:off x="13716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8" name="Rectangle 137"/>
          <p:cNvSpPr/>
          <p:nvPr/>
        </p:nvSpPr>
        <p:spPr>
          <a:xfrm>
            <a:off x="18288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9" name="Rectangle 138"/>
          <p:cNvSpPr/>
          <p:nvPr/>
        </p:nvSpPr>
        <p:spPr>
          <a:xfrm>
            <a:off x="22860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0" name="Rectangle 139"/>
          <p:cNvSpPr/>
          <p:nvPr/>
        </p:nvSpPr>
        <p:spPr>
          <a:xfrm>
            <a:off x="2743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1" name="Rectangle 140"/>
          <p:cNvSpPr/>
          <p:nvPr/>
        </p:nvSpPr>
        <p:spPr>
          <a:xfrm>
            <a:off x="32004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2" name="Rectangle 141"/>
          <p:cNvSpPr/>
          <p:nvPr/>
        </p:nvSpPr>
        <p:spPr>
          <a:xfrm>
            <a:off x="36576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B</a:t>
            </a:r>
          </a:p>
        </p:txBody>
      </p:sp>
      <p:sp>
        <p:nvSpPr>
          <p:cNvPr id="143" name="Rectangle 142"/>
          <p:cNvSpPr/>
          <p:nvPr/>
        </p:nvSpPr>
        <p:spPr>
          <a:xfrm>
            <a:off x="41148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4" name="Rectangle 143"/>
          <p:cNvSpPr/>
          <p:nvPr/>
        </p:nvSpPr>
        <p:spPr>
          <a:xfrm>
            <a:off x="45720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</a:t>
            </a:r>
          </a:p>
        </p:txBody>
      </p:sp>
      <p:sp>
        <p:nvSpPr>
          <p:cNvPr id="145" name="Rectangle 144"/>
          <p:cNvSpPr/>
          <p:nvPr/>
        </p:nvSpPr>
        <p:spPr>
          <a:xfrm>
            <a:off x="50292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6" name="Rectangle 145"/>
          <p:cNvSpPr/>
          <p:nvPr/>
        </p:nvSpPr>
        <p:spPr>
          <a:xfrm>
            <a:off x="54864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147" name="Rectangle 146"/>
          <p:cNvSpPr/>
          <p:nvPr/>
        </p:nvSpPr>
        <p:spPr>
          <a:xfrm>
            <a:off x="59436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8" name="Rectangle 147"/>
          <p:cNvSpPr/>
          <p:nvPr/>
        </p:nvSpPr>
        <p:spPr>
          <a:xfrm>
            <a:off x="6400800" y="5029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149" name="Rectangle 148"/>
          <p:cNvSpPr/>
          <p:nvPr/>
        </p:nvSpPr>
        <p:spPr>
          <a:xfrm>
            <a:off x="6858000" y="5029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0" name="Rectangle 149"/>
          <p:cNvSpPr/>
          <p:nvPr/>
        </p:nvSpPr>
        <p:spPr>
          <a:xfrm>
            <a:off x="4572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1" name="Rectangle 150"/>
          <p:cNvSpPr/>
          <p:nvPr/>
        </p:nvSpPr>
        <p:spPr>
          <a:xfrm>
            <a:off x="9144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2" name="Rectangle 151"/>
          <p:cNvSpPr/>
          <p:nvPr/>
        </p:nvSpPr>
        <p:spPr>
          <a:xfrm>
            <a:off x="13716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3" name="Rectangle 152"/>
          <p:cNvSpPr/>
          <p:nvPr/>
        </p:nvSpPr>
        <p:spPr>
          <a:xfrm>
            <a:off x="18288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4" name="Rectangle 153"/>
          <p:cNvSpPr/>
          <p:nvPr/>
        </p:nvSpPr>
        <p:spPr>
          <a:xfrm>
            <a:off x="2286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5" name="Rectangle 154"/>
          <p:cNvSpPr/>
          <p:nvPr/>
        </p:nvSpPr>
        <p:spPr>
          <a:xfrm>
            <a:off x="27432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C</a:t>
            </a:r>
          </a:p>
        </p:txBody>
      </p:sp>
      <p:sp>
        <p:nvSpPr>
          <p:cNvPr id="156" name="TextBox 155"/>
          <p:cNvSpPr txBox="1"/>
          <p:nvPr/>
        </p:nvSpPr>
        <p:spPr>
          <a:xfrm>
            <a:off x="2761488" y="5486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9</a:t>
            </a:r>
          </a:p>
        </p:txBody>
      </p:sp>
      <p:sp>
        <p:nvSpPr>
          <p:cNvPr id="157" name="Rectangle 156"/>
          <p:cNvSpPr/>
          <p:nvPr/>
        </p:nvSpPr>
        <p:spPr>
          <a:xfrm>
            <a:off x="32004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8" name="Rectangle 157"/>
          <p:cNvSpPr/>
          <p:nvPr/>
        </p:nvSpPr>
        <p:spPr>
          <a:xfrm>
            <a:off x="36576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S</a:t>
            </a:r>
          </a:p>
        </p:txBody>
      </p:sp>
      <p:sp>
        <p:nvSpPr>
          <p:cNvPr id="159" name="Rectangle 158"/>
          <p:cNvSpPr/>
          <p:nvPr/>
        </p:nvSpPr>
        <p:spPr>
          <a:xfrm>
            <a:off x="41148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0" name="Rectangle 159"/>
          <p:cNvSpPr/>
          <p:nvPr/>
        </p:nvSpPr>
        <p:spPr>
          <a:xfrm>
            <a:off x="4572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1" name="Rectangle 160"/>
          <p:cNvSpPr/>
          <p:nvPr/>
        </p:nvSpPr>
        <p:spPr>
          <a:xfrm>
            <a:off x="50292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162" name="TextBox 161"/>
          <p:cNvSpPr txBox="1"/>
          <p:nvPr/>
        </p:nvSpPr>
        <p:spPr>
          <a:xfrm>
            <a:off x="5047488" y="5486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17</a:t>
            </a:r>
          </a:p>
        </p:txBody>
      </p:sp>
      <p:sp>
        <p:nvSpPr>
          <p:cNvPr id="163" name="Rectangle 162"/>
          <p:cNvSpPr/>
          <p:nvPr/>
        </p:nvSpPr>
        <p:spPr>
          <a:xfrm>
            <a:off x="54864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64" name="Rectangle 163"/>
          <p:cNvSpPr/>
          <p:nvPr/>
        </p:nvSpPr>
        <p:spPr>
          <a:xfrm>
            <a:off x="59436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5" name="Rectangle 164"/>
          <p:cNvSpPr/>
          <p:nvPr/>
        </p:nvSpPr>
        <p:spPr>
          <a:xfrm>
            <a:off x="6400800" y="5486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66" name="Rectangle 165"/>
          <p:cNvSpPr/>
          <p:nvPr/>
        </p:nvSpPr>
        <p:spPr>
          <a:xfrm>
            <a:off x="6858000" y="5486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7" name="Rectangle 166"/>
          <p:cNvSpPr/>
          <p:nvPr/>
        </p:nvSpPr>
        <p:spPr>
          <a:xfrm>
            <a:off x="4572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8" name="Rectangle 167"/>
          <p:cNvSpPr/>
          <p:nvPr/>
        </p:nvSpPr>
        <p:spPr>
          <a:xfrm>
            <a:off x="914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9" name="Rectangle 168"/>
          <p:cNvSpPr/>
          <p:nvPr/>
        </p:nvSpPr>
        <p:spPr>
          <a:xfrm>
            <a:off x="13716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0" name="Rectangle 169"/>
          <p:cNvSpPr/>
          <p:nvPr/>
        </p:nvSpPr>
        <p:spPr>
          <a:xfrm>
            <a:off x="18288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171" name="TextBox 170"/>
          <p:cNvSpPr txBox="1"/>
          <p:nvPr/>
        </p:nvSpPr>
        <p:spPr>
          <a:xfrm>
            <a:off x="1847088" y="59436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15</a:t>
            </a:r>
          </a:p>
        </p:txBody>
      </p:sp>
      <p:sp>
        <p:nvSpPr>
          <p:cNvPr id="172" name="Rectangle 171"/>
          <p:cNvSpPr/>
          <p:nvPr/>
        </p:nvSpPr>
        <p:spPr>
          <a:xfrm>
            <a:off x="2286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3" name="Rectangle 172"/>
          <p:cNvSpPr/>
          <p:nvPr/>
        </p:nvSpPr>
        <p:spPr>
          <a:xfrm>
            <a:off x="27432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174" name="Rectangle 173"/>
          <p:cNvSpPr/>
          <p:nvPr/>
        </p:nvSpPr>
        <p:spPr>
          <a:xfrm>
            <a:off x="3200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5" name="Rectangle 174"/>
          <p:cNvSpPr/>
          <p:nvPr/>
        </p:nvSpPr>
        <p:spPr>
          <a:xfrm>
            <a:off x="36576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O</a:t>
            </a:r>
          </a:p>
        </p:txBody>
      </p:sp>
      <p:sp>
        <p:nvSpPr>
          <p:cNvPr id="176" name="Rectangle 175"/>
          <p:cNvSpPr/>
          <p:nvPr/>
        </p:nvSpPr>
        <p:spPr>
          <a:xfrm>
            <a:off x="41148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7" name="Rectangle 176"/>
          <p:cNvSpPr/>
          <p:nvPr/>
        </p:nvSpPr>
        <p:spPr>
          <a:xfrm>
            <a:off x="4572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8" name="Rectangle 177"/>
          <p:cNvSpPr/>
          <p:nvPr/>
        </p:nvSpPr>
        <p:spPr>
          <a:xfrm>
            <a:off x="50292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9" name="Rectangle 178"/>
          <p:cNvSpPr/>
          <p:nvPr/>
        </p:nvSpPr>
        <p:spPr>
          <a:xfrm>
            <a:off x="54864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0" name="Rectangle 179"/>
          <p:cNvSpPr/>
          <p:nvPr/>
        </p:nvSpPr>
        <p:spPr>
          <a:xfrm>
            <a:off x="59436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1" name="Rectangle 180"/>
          <p:cNvSpPr/>
          <p:nvPr/>
        </p:nvSpPr>
        <p:spPr>
          <a:xfrm>
            <a:off x="6400800" y="59436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182" name="Rectangle 181"/>
          <p:cNvSpPr/>
          <p:nvPr/>
        </p:nvSpPr>
        <p:spPr>
          <a:xfrm>
            <a:off x="6858000" y="59436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3" name="Rectangle 182"/>
          <p:cNvSpPr/>
          <p:nvPr/>
        </p:nvSpPr>
        <p:spPr>
          <a:xfrm>
            <a:off x="4572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4" name="Rectangle 183"/>
          <p:cNvSpPr/>
          <p:nvPr/>
        </p:nvSpPr>
        <p:spPr>
          <a:xfrm>
            <a:off x="9144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5" name="Rectangle 184"/>
          <p:cNvSpPr/>
          <p:nvPr/>
        </p:nvSpPr>
        <p:spPr>
          <a:xfrm>
            <a:off x="13716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L</a:t>
            </a:r>
          </a:p>
        </p:txBody>
      </p:sp>
      <p:sp>
        <p:nvSpPr>
          <p:cNvPr id="186" name="TextBox 185"/>
          <p:cNvSpPr txBox="1"/>
          <p:nvPr/>
        </p:nvSpPr>
        <p:spPr>
          <a:xfrm>
            <a:off x="1389888" y="64008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6</a:t>
            </a:r>
          </a:p>
        </p:txBody>
      </p:sp>
      <p:sp>
        <p:nvSpPr>
          <p:cNvPr id="187" name="Rectangle 186"/>
          <p:cNvSpPr/>
          <p:nvPr/>
        </p:nvSpPr>
        <p:spPr>
          <a:xfrm>
            <a:off x="18288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188" name="Rectangle 187"/>
          <p:cNvSpPr/>
          <p:nvPr/>
        </p:nvSpPr>
        <p:spPr>
          <a:xfrm>
            <a:off x="22860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T</a:t>
            </a:r>
          </a:p>
        </p:txBody>
      </p:sp>
      <p:sp>
        <p:nvSpPr>
          <p:cNvPr id="189" name="Rectangle 188"/>
          <p:cNvSpPr/>
          <p:nvPr/>
        </p:nvSpPr>
        <p:spPr>
          <a:xfrm>
            <a:off x="27432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90" name="Rectangle 189"/>
          <p:cNvSpPr/>
          <p:nvPr/>
        </p:nvSpPr>
        <p:spPr>
          <a:xfrm>
            <a:off x="32004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R</a:t>
            </a:r>
          </a:p>
        </p:txBody>
      </p:sp>
      <p:sp>
        <p:nvSpPr>
          <p:cNvPr id="191" name="Rectangle 190"/>
          <p:cNvSpPr/>
          <p:nvPr/>
        </p:nvSpPr>
        <p:spPr>
          <a:xfrm>
            <a:off x="36576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192" name="Rectangle 191"/>
          <p:cNvSpPr/>
          <p:nvPr/>
        </p:nvSpPr>
        <p:spPr>
          <a:xfrm>
            <a:off x="4114800" y="64008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193" name="Rectangle 192"/>
          <p:cNvSpPr/>
          <p:nvPr/>
        </p:nvSpPr>
        <p:spPr>
          <a:xfrm>
            <a:off x="45720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4" name="Rectangle 193"/>
          <p:cNvSpPr/>
          <p:nvPr/>
        </p:nvSpPr>
        <p:spPr>
          <a:xfrm>
            <a:off x="50292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5" name="Rectangle 194"/>
          <p:cNvSpPr/>
          <p:nvPr/>
        </p:nvSpPr>
        <p:spPr>
          <a:xfrm>
            <a:off x="54864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6" name="Rectangle 195"/>
          <p:cNvSpPr/>
          <p:nvPr/>
        </p:nvSpPr>
        <p:spPr>
          <a:xfrm>
            <a:off x="59436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7" name="Rectangle 196"/>
          <p:cNvSpPr/>
          <p:nvPr/>
        </p:nvSpPr>
        <p:spPr>
          <a:xfrm>
            <a:off x="64008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8" name="Rectangle 197"/>
          <p:cNvSpPr/>
          <p:nvPr/>
        </p:nvSpPr>
        <p:spPr>
          <a:xfrm>
            <a:off x="6858000" y="64008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9" name="Rectangle 198"/>
          <p:cNvSpPr/>
          <p:nvPr/>
        </p:nvSpPr>
        <p:spPr>
          <a:xfrm>
            <a:off x="4572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0" name="Rectangle 199"/>
          <p:cNvSpPr/>
          <p:nvPr/>
        </p:nvSpPr>
        <p:spPr>
          <a:xfrm>
            <a:off x="914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1" name="Rectangle 200"/>
          <p:cNvSpPr/>
          <p:nvPr/>
        </p:nvSpPr>
        <p:spPr>
          <a:xfrm>
            <a:off x="1371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2" name="Rectangle 201"/>
          <p:cNvSpPr/>
          <p:nvPr/>
        </p:nvSpPr>
        <p:spPr>
          <a:xfrm>
            <a:off x="1828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3" name="Rectangle 202"/>
          <p:cNvSpPr/>
          <p:nvPr/>
        </p:nvSpPr>
        <p:spPr>
          <a:xfrm>
            <a:off x="2286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4" name="Rectangle 203"/>
          <p:cNvSpPr/>
          <p:nvPr/>
        </p:nvSpPr>
        <p:spPr>
          <a:xfrm>
            <a:off x="2743200" y="68580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S</a:t>
            </a:r>
          </a:p>
        </p:txBody>
      </p:sp>
      <p:sp>
        <p:nvSpPr>
          <p:cNvPr id="205" name="Rectangle 204"/>
          <p:cNvSpPr/>
          <p:nvPr/>
        </p:nvSpPr>
        <p:spPr>
          <a:xfrm>
            <a:off x="3200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6" name="Rectangle 205"/>
          <p:cNvSpPr/>
          <p:nvPr/>
        </p:nvSpPr>
        <p:spPr>
          <a:xfrm>
            <a:off x="3657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7" name="Rectangle 206"/>
          <p:cNvSpPr/>
          <p:nvPr/>
        </p:nvSpPr>
        <p:spPr>
          <a:xfrm>
            <a:off x="4114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8" name="Rectangle 207"/>
          <p:cNvSpPr/>
          <p:nvPr/>
        </p:nvSpPr>
        <p:spPr>
          <a:xfrm>
            <a:off x="4572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9" name="Rectangle 208"/>
          <p:cNvSpPr/>
          <p:nvPr/>
        </p:nvSpPr>
        <p:spPr>
          <a:xfrm>
            <a:off x="50292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0" name="Rectangle 209"/>
          <p:cNvSpPr/>
          <p:nvPr/>
        </p:nvSpPr>
        <p:spPr>
          <a:xfrm>
            <a:off x="54864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1" name="Rectangle 210"/>
          <p:cNvSpPr/>
          <p:nvPr/>
        </p:nvSpPr>
        <p:spPr>
          <a:xfrm>
            <a:off x="59436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2" name="Rectangle 211"/>
          <p:cNvSpPr/>
          <p:nvPr/>
        </p:nvSpPr>
        <p:spPr>
          <a:xfrm>
            <a:off x="64008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3" name="Rectangle 212"/>
          <p:cNvSpPr/>
          <p:nvPr/>
        </p:nvSpPr>
        <p:spPr>
          <a:xfrm>
            <a:off x="6858000" y="68580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4" name="Rectangle 213"/>
          <p:cNvSpPr/>
          <p:nvPr/>
        </p:nvSpPr>
        <p:spPr>
          <a:xfrm>
            <a:off x="4572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5" name="Rectangle 214"/>
          <p:cNvSpPr/>
          <p:nvPr/>
        </p:nvSpPr>
        <p:spPr>
          <a:xfrm>
            <a:off x="914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6" name="Rectangle 215"/>
          <p:cNvSpPr/>
          <p:nvPr/>
        </p:nvSpPr>
        <p:spPr>
          <a:xfrm>
            <a:off x="1371600" y="7315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</a:t>
            </a:r>
          </a:p>
        </p:txBody>
      </p:sp>
      <p:sp>
        <p:nvSpPr>
          <p:cNvPr id="217" name="TextBox 216"/>
          <p:cNvSpPr txBox="1"/>
          <p:nvPr/>
        </p:nvSpPr>
        <p:spPr>
          <a:xfrm>
            <a:off x="1389888" y="73152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16</a:t>
            </a:r>
          </a:p>
        </p:txBody>
      </p:sp>
      <p:sp>
        <p:nvSpPr>
          <p:cNvPr id="218" name="Rectangle 217"/>
          <p:cNvSpPr/>
          <p:nvPr/>
        </p:nvSpPr>
        <p:spPr>
          <a:xfrm>
            <a:off x="1828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9" name="Rectangle 218"/>
          <p:cNvSpPr/>
          <p:nvPr/>
        </p:nvSpPr>
        <p:spPr>
          <a:xfrm>
            <a:off x="2286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0" name="Rectangle 219"/>
          <p:cNvSpPr/>
          <p:nvPr/>
        </p:nvSpPr>
        <p:spPr>
          <a:xfrm>
            <a:off x="2743200" y="73152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A</a:t>
            </a:r>
          </a:p>
        </p:txBody>
      </p:sp>
      <p:sp>
        <p:nvSpPr>
          <p:cNvPr id="221" name="Rectangle 220"/>
          <p:cNvSpPr/>
          <p:nvPr/>
        </p:nvSpPr>
        <p:spPr>
          <a:xfrm>
            <a:off x="3200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2" name="Rectangle 221"/>
          <p:cNvSpPr/>
          <p:nvPr/>
        </p:nvSpPr>
        <p:spPr>
          <a:xfrm>
            <a:off x="36576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3" name="Rectangle 222"/>
          <p:cNvSpPr/>
          <p:nvPr/>
        </p:nvSpPr>
        <p:spPr>
          <a:xfrm>
            <a:off x="4114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4" name="Rectangle 223"/>
          <p:cNvSpPr/>
          <p:nvPr/>
        </p:nvSpPr>
        <p:spPr>
          <a:xfrm>
            <a:off x="4572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5" name="Rectangle 224"/>
          <p:cNvSpPr/>
          <p:nvPr/>
        </p:nvSpPr>
        <p:spPr>
          <a:xfrm>
            <a:off x="50292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6" name="Rectangle 225"/>
          <p:cNvSpPr/>
          <p:nvPr/>
        </p:nvSpPr>
        <p:spPr>
          <a:xfrm>
            <a:off x="54864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7" name="Rectangle 226"/>
          <p:cNvSpPr/>
          <p:nvPr/>
        </p:nvSpPr>
        <p:spPr>
          <a:xfrm>
            <a:off x="59436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8" name="Rectangle 227"/>
          <p:cNvSpPr/>
          <p:nvPr/>
        </p:nvSpPr>
        <p:spPr>
          <a:xfrm>
            <a:off x="64008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9" name="Rectangle 228"/>
          <p:cNvSpPr/>
          <p:nvPr/>
        </p:nvSpPr>
        <p:spPr>
          <a:xfrm>
            <a:off x="6858000" y="73152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0" name="Rectangle 229"/>
          <p:cNvSpPr/>
          <p:nvPr/>
        </p:nvSpPr>
        <p:spPr>
          <a:xfrm>
            <a:off x="4572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1" name="Rectangle 230"/>
          <p:cNvSpPr/>
          <p:nvPr/>
        </p:nvSpPr>
        <p:spPr>
          <a:xfrm>
            <a:off x="9144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G</a:t>
            </a:r>
          </a:p>
        </p:txBody>
      </p:sp>
      <p:sp>
        <p:nvSpPr>
          <p:cNvPr id="232" name="TextBox 231"/>
          <p:cNvSpPr txBox="1"/>
          <p:nvPr/>
        </p:nvSpPr>
        <p:spPr>
          <a:xfrm>
            <a:off x="932688" y="7772400"/>
            <a:ext cx="2286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800">
                <a:solidFill>
                  <a:srgbClr val="2563EB"/>
                </a:solidFill>
              </a:defRPr>
            </a:pPr>
            <a:r>
              <a:t>10</a:t>
            </a:r>
          </a:p>
        </p:txBody>
      </p:sp>
      <p:sp>
        <p:nvSpPr>
          <p:cNvPr id="233" name="Rectangle 232"/>
          <p:cNvSpPr/>
          <p:nvPr/>
        </p:nvSpPr>
        <p:spPr>
          <a:xfrm>
            <a:off x="13716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E</a:t>
            </a:r>
          </a:p>
        </p:txBody>
      </p:sp>
      <p:sp>
        <p:nvSpPr>
          <p:cNvPr id="234" name="Rectangle 233"/>
          <p:cNvSpPr/>
          <p:nvPr/>
        </p:nvSpPr>
        <p:spPr>
          <a:xfrm>
            <a:off x="18288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H</a:t>
            </a:r>
          </a:p>
        </p:txBody>
      </p:sp>
      <p:sp>
        <p:nvSpPr>
          <p:cNvPr id="235" name="Rectangle 234"/>
          <p:cNvSpPr/>
          <p:nvPr/>
        </p:nvSpPr>
        <p:spPr>
          <a:xfrm>
            <a:off x="22860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I</a:t>
            </a:r>
          </a:p>
        </p:txBody>
      </p:sp>
      <p:sp>
        <p:nvSpPr>
          <p:cNvPr id="236" name="Rectangle 235"/>
          <p:cNvSpPr/>
          <p:nvPr/>
        </p:nvSpPr>
        <p:spPr>
          <a:xfrm>
            <a:off x="27432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R</a:t>
            </a:r>
          </a:p>
        </p:txBody>
      </p:sp>
      <p:sp>
        <p:nvSpPr>
          <p:cNvPr id="237" name="Rectangle 236"/>
          <p:cNvSpPr/>
          <p:nvPr/>
        </p:nvSpPr>
        <p:spPr>
          <a:xfrm>
            <a:off x="3200400" y="7772400"/>
            <a:ext cx="45720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N</a:t>
            </a:r>
          </a:p>
        </p:txBody>
      </p:sp>
      <p:sp>
        <p:nvSpPr>
          <p:cNvPr id="238" name="Rectangle 237"/>
          <p:cNvSpPr/>
          <p:nvPr/>
        </p:nvSpPr>
        <p:spPr>
          <a:xfrm>
            <a:off x="36576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9" name="Rectangle 238"/>
          <p:cNvSpPr/>
          <p:nvPr/>
        </p:nvSpPr>
        <p:spPr>
          <a:xfrm>
            <a:off x="41148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0" name="Rectangle 239"/>
          <p:cNvSpPr/>
          <p:nvPr/>
        </p:nvSpPr>
        <p:spPr>
          <a:xfrm>
            <a:off x="45720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1" name="Rectangle 240"/>
          <p:cNvSpPr/>
          <p:nvPr/>
        </p:nvSpPr>
        <p:spPr>
          <a:xfrm>
            <a:off x="50292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2" name="Rectangle 241"/>
          <p:cNvSpPr/>
          <p:nvPr/>
        </p:nvSpPr>
        <p:spPr>
          <a:xfrm>
            <a:off x="54864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3" name="Rectangle 242"/>
          <p:cNvSpPr/>
          <p:nvPr/>
        </p:nvSpPr>
        <p:spPr>
          <a:xfrm>
            <a:off x="59436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4" name="Rectangle 243"/>
          <p:cNvSpPr/>
          <p:nvPr/>
        </p:nvSpPr>
        <p:spPr>
          <a:xfrm>
            <a:off x="64008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5" name="Rectangle 244"/>
          <p:cNvSpPr/>
          <p:nvPr/>
        </p:nvSpPr>
        <p:spPr>
          <a:xfrm>
            <a:off x="6858000" y="7772400"/>
            <a:ext cx="457200" cy="457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