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Kreuzworträtsel Nr.1 (Stufe FACILE)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J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042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186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618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326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51" name="Rectangle 50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754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70" name="Rectangle 69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8470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4754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87" name="Rectangle 86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95" name="Rectangle 94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55046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19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68762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45902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59618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4754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18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41330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50474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13898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32186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13898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27614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3218688" y="7772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Rectangle 243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Rectangle 244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Rectangle 245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Definitionen Nr.1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HORIZONTAL</a:t>
            </a:r>
          </a:p>
          <a:p>
            <a:pPr>
              <a:defRPr sz="1000"/>
            </a:pPr>
            <a:r>
              <a:t>2. Schatulle</a:t>
            </a:r>
          </a:p>
          <a:p>
            <a:pPr>
              <a:defRPr sz="1000"/>
            </a:pPr>
            <a:r>
              <a:t>4. bezaubernd</a:t>
            </a:r>
          </a:p>
          <a:p>
            <a:pPr>
              <a:defRPr sz="1000"/>
            </a:pPr>
            <a:r>
              <a:t>7. Befreiung</a:t>
            </a:r>
          </a:p>
          <a:p>
            <a:pPr>
              <a:defRPr sz="1000"/>
            </a:pPr>
            <a:r>
              <a:t>10. afrikanisches Huftier</a:t>
            </a:r>
          </a:p>
          <a:p>
            <a:pPr>
              <a:defRPr sz="1000"/>
            </a:pPr>
            <a:r>
              <a:t>12. Stadt Gemeinde in Finnland</a:t>
            </a:r>
          </a:p>
          <a:p>
            <a:pPr>
              <a:defRPr sz="1000"/>
            </a:pPr>
            <a:r>
              <a:t>12. Ostseehafen</a:t>
            </a:r>
          </a:p>
          <a:p>
            <a:pPr>
              <a:defRPr sz="1000"/>
            </a:pPr>
            <a:r>
              <a:t>14. Lösungsmittel</a:t>
            </a:r>
          </a:p>
          <a:p>
            <a:pPr>
              <a:defRPr sz="1000"/>
            </a:pPr>
            <a:r>
              <a:t>15. Geländeform</a:t>
            </a:r>
          </a:p>
          <a:p>
            <a:pPr>
              <a:defRPr sz="1000"/>
            </a:pPr>
            <a:r>
              <a:t>17. chemisches Zeichen für Xenon</a:t>
            </a:r>
          </a:p>
          <a:p>
            <a:pPr>
              <a:defRPr sz="1000"/>
            </a:pPr>
            <a:r>
              <a:t>18. biblischer Freudenruf</a:t>
            </a:r>
          </a:p>
          <a:p>
            <a:pPr>
              <a:defRPr sz="1000"/>
            </a:pPr>
            <a:r>
              <a:t>19. deutsche Schauspielerin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VERTIKAL</a:t>
            </a:r>
          </a:p>
          <a:p>
            <a:pPr>
              <a:defRPr sz="1000"/>
            </a:pPr>
            <a:r>
              <a:t>1. Landschaft in der Schweiz</a:t>
            </a:r>
          </a:p>
          <a:p>
            <a:pPr>
              <a:defRPr sz="1000"/>
            </a:pPr>
            <a:r>
              <a:t>2. Verdeutlichung</a:t>
            </a:r>
          </a:p>
          <a:p>
            <a:pPr>
              <a:defRPr sz="1000"/>
            </a:pPr>
            <a:r>
              <a:t>3. Leistung</a:t>
            </a:r>
          </a:p>
          <a:p>
            <a:pPr>
              <a:defRPr sz="1000"/>
            </a:pPr>
            <a:r>
              <a:t>5. algerischer Freiheitskämpfer</a:t>
            </a:r>
          </a:p>
          <a:p>
            <a:pPr>
              <a:defRPr sz="1000"/>
            </a:pPr>
            <a:r>
              <a:t>6. französischer Historiker</a:t>
            </a:r>
          </a:p>
          <a:p>
            <a:pPr>
              <a:defRPr sz="1000"/>
            </a:pPr>
            <a:r>
              <a:t>8. nach Art von</a:t>
            </a:r>
          </a:p>
          <a:p>
            <a:pPr>
              <a:defRPr sz="1000"/>
            </a:pPr>
            <a:r>
              <a:t>9. Feldherr des 30-jährigen Krieges</a:t>
            </a:r>
          </a:p>
          <a:p>
            <a:pPr>
              <a:defRPr sz="1000"/>
            </a:pPr>
            <a:r>
              <a:t>11. Nereide</a:t>
            </a:r>
          </a:p>
          <a:p>
            <a:pPr>
              <a:defRPr sz="1000"/>
            </a:pPr>
            <a:r>
              <a:t>13. kleineres Musikstück</a:t>
            </a:r>
          </a:p>
          <a:p>
            <a:pPr>
              <a:defRPr sz="1000"/>
            </a:pPr>
            <a:r>
              <a:t>16. französisch für Insel</a:t>
            </a:r>
          </a:p>
          <a:p>
            <a:pPr>
              <a:defRPr sz="1000"/>
            </a:pPr>
            <a:r>
              <a:t>18. persönliches englisches Fürwort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Lösung Nr.1 (Stufe FACILE)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J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042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186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618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326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51" name="Rectangle 50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754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70" name="Rectangle 69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8470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4754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87" name="Rectangle 86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88" name="Rectangle 87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89" name="Rectangle 88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90" name="Rectangle 89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91" name="Rectangle 90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92" name="Rectangle 91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93" name="Rectangle 92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94" name="Rectangle 93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95" name="Rectangle 94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55046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19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68762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45902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59618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4754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18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41330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50474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Y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13898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32186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13898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27614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26" name="Rectangle 225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3218688" y="7772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