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7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61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8470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3898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1389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3. böses Weib</a:t>
            </a:r>
          </a:p>
          <a:p>
            <a:pPr>
              <a:defRPr sz="1000"/>
            </a:pPr>
            <a:r>
              <a:t>7. Jahresteil</a:t>
            </a:r>
          </a:p>
          <a:p>
            <a:pPr>
              <a:defRPr sz="1000"/>
            </a:pPr>
            <a:r>
              <a:t>9. Kriegsflugzeug</a:t>
            </a:r>
          </a:p>
          <a:p>
            <a:pPr>
              <a:defRPr sz="1000"/>
            </a:pPr>
            <a:r>
              <a:t>10. Geschäftsunternehmung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Vertrauter</a:t>
            </a:r>
          </a:p>
          <a:p>
            <a:pPr>
              <a:defRPr sz="1000"/>
            </a:pPr>
            <a:r>
              <a:t>2. deutsche Nordseeinsel</a:t>
            </a:r>
          </a:p>
          <a:p>
            <a:pPr>
              <a:defRPr sz="1000"/>
            </a:pPr>
            <a:r>
              <a:t>3. Holzgummi</a:t>
            </a:r>
          </a:p>
          <a:p>
            <a:pPr>
              <a:defRPr sz="1000"/>
            </a:pPr>
            <a:r>
              <a:t>4. Kanzel</a:t>
            </a:r>
          </a:p>
          <a:p>
            <a:pPr>
              <a:defRPr sz="1000"/>
            </a:pPr>
            <a:r>
              <a:t>5. Wertpapierzins</a:t>
            </a:r>
          </a:p>
          <a:p>
            <a:pPr>
              <a:defRPr sz="1000"/>
            </a:pPr>
            <a:r>
              <a:t>6. Selbstlaut</a:t>
            </a:r>
          </a:p>
          <a:p>
            <a:pPr>
              <a:defRPr sz="1000"/>
            </a:pPr>
            <a:r>
              <a:t>7. Aalraupe</a:t>
            </a:r>
          </a:p>
          <a:p>
            <a:pPr>
              <a:defRPr sz="1000"/>
            </a:pPr>
            <a:r>
              <a:t>8. Gallenwirkstoff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7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61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8470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3898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1389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