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Labyrinth - Stufe Hard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Lösung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371600"/>
            <a:ext cx="6400800" cy="6400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