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Wortsuche - Stufe Easy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 findende Wörter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ADRIAHAFEN</a:t>
            </a:r>
          </a:p>
          <a:p>
            <a:pPr>
              <a:defRPr sz="1400"/>
            </a:pPr>
            <a:r>
              <a:t>ANKERPLATZ</a:t>
            </a:r>
          </a:p>
          <a:p>
            <a:pPr>
              <a:defRPr sz="1400"/>
            </a:pPr>
            <a:r>
              <a:t>BESTENS</a:t>
            </a:r>
          </a:p>
          <a:p>
            <a:pPr>
              <a:defRPr sz="1400"/>
            </a:pPr>
            <a:r>
              <a:t>BILDSULE</a:t>
            </a:r>
          </a:p>
          <a:p>
            <a:pPr>
              <a:defRPr sz="1400"/>
            </a:pPr>
            <a:r>
              <a:t>FIGURAUSHAMLET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HEIRAT</a:t>
            </a:r>
          </a:p>
          <a:p>
            <a:pPr>
              <a:defRPr sz="1400"/>
            </a:pPr>
            <a:r>
              <a:t>MOTORENERFINDER</a:t>
            </a:r>
          </a:p>
          <a:p>
            <a:pPr>
              <a:defRPr sz="1400"/>
            </a:pPr>
            <a:r>
              <a:t>NICHTRUND</a:t>
            </a:r>
          </a:p>
          <a:p>
            <a:pPr>
              <a:defRPr sz="1400"/>
            </a:pPr>
            <a:r>
              <a:t>SCHLAFMTZE</a:t>
            </a:r>
          </a:p>
          <a:p>
            <a:pPr>
              <a:defRPr sz="1400"/>
            </a:pPr>
            <a:r>
              <a:t>SCHWINDEL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TEMPERAMENTVOLL</a:t>
            </a:r>
          </a:p>
          <a:p>
            <a:pPr>
              <a:defRPr sz="1400"/>
            </a:pPr>
            <a:r>
              <a:t>TUNICHTGUT</a:t>
            </a:r>
          </a:p>
          <a:p>
            <a:pPr>
              <a:defRPr sz="1400"/>
            </a:pPr>
            <a:r>
              <a:t>WEHMTIG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