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Wortsuche - Stufe Expert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Zu findende Wörter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EXAKT</a:t>
            </a:r>
          </a:p>
          <a:p>
            <a:pPr>
              <a:defRPr sz="1400"/>
            </a:pPr>
            <a:r>
              <a:t>FACH</a:t>
            </a:r>
          </a:p>
          <a:p>
            <a:pPr>
              <a:defRPr sz="1400"/>
            </a:pPr>
            <a:r>
              <a:t>FEILENART</a:t>
            </a:r>
          </a:p>
          <a:p>
            <a:pPr>
              <a:defRPr sz="1400"/>
            </a:pPr>
            <a:r>
              <a:t>GEFLECKTESPFERD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GEMEINHIN</a:t>
            </a:r>
          </a:p>
          <a:p>
            <a:pPr>
              <a:defRPr sz="1400"/>
            </a:pPr>
            <a:r>
              <a:t>GESTE</a:t>
            </a:r>
          </a:p>
          <a:p>
            <a:pPr>
              <a:defRPr sz="1400"/>
            </a:pPr>
            <a:r>
              <a:t>GRIFF</a:t>
            </a:r>
          </a:p>
          <a:p>
            <a:pPr>
              <a:defRPr sz="1400"/>
            </a:pPr>
            <a:r>
              <a:t>HELIKOPTERFLGEL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KLAUE</a:t>
            </a:r>
          </a:p>
          <a:p>
            <a:pPr>
              <a:defRPr sz="1400"/>
            </a:pPr>
            <a:r>
              <a:t>MANDANT</a:t>
            </a:r>
          </a:p>
          <a:p>
            <a:pPr>
              <a:defRPr sz="1400"/>
            </a:pPr>
            <a:r>
              <a:t>WINKELSPITZE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