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Hard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AUFENTHALTSORT</a:t>
            </a:r>
          </a:p>
          <a:p>
            <a:pPr>
              <a:defRPr sz="1400"/>
            </a:pPr>
            <a:r>
              <a:t>AUSGUSSRHRCHEN</a:t>
            </a:r>
          </a:p>
          <a:p>
            <a:pPr>
              <a:defRPr sz="1400"/>
            </a:pPr>
            <a:r>
              <a:t>BARSCH</a:t>
            </a:r>
          </a:p>
          <a:p>
            <a:pPr>
              <a:defRPr sz="1400"/>
            </a:pPr>
            <a:r>
              <a:t>BRUDERVONATTILA</a:t>
            </a:r>
          </a:p>
          <a:p>
            <a:pPr>
              <a:defRPr sz="1400"/>
            </a:pPr>
            <a:r>
              <a:t>CDUPOLITIKERIN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ERDBEBENKUNDE</a:t>
            </a:r>
          </a:p>
          <a:p>
            <a:pPr>
              <a:defRPr sz="1400"/>
            </a:pPr>
            <a:r>
              <a:t>GEBER</a:t>
            </a:r>
          </a:p>
          <a:p>
            <a:pPr>
              <a:defRPr sz="1400"/>
            </a:pPr>
            <a:r>
              <a:t>KLNERWITZFIGUR</a:t>
            </a:r>
          </a:p>
          <a:p>
            <a:pPr>
              <a:defRPr sz="1400"/>
            </a:pPr>
            <a:r>
              <a:t>MERKMAL</a:t>
            </a:r>
          </a:p>
          <a:p>
            <a:pPr>
              <a:defRPr sz="1400"/>
            </a:pPr>
            <a:r>
              <a:t>NEIGUNG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TEILDERPHYSIK</a:t>
            </a:r>
          </a:p>
          <a:p>
            <a:pPr>
              <a:defRPr sz="1400"/>
            </a:pPr>
            <a:r>
              <a:t>TONREICHERBODEN</a:t>
            </a:r>
          </a:p>
          <a:p>
            <a:pPr>
              <a:defRPr sz="1400"/>
            </a:pPr>
            <a:r>
              <a:t>UNFRIEDE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