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Wortsuche - Stufe Medium</a:t>
            </a: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371600"/>
            <a:ext cx="6400800" cy="64008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Zu findende Wörter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2743200" cy="5486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1400"/>
            </a:pPr>
            <a:r>
              <a:t>ALKOHOL</a:t>
            </a:r>
          </a:p>
          <a:p>
            <a:pPr>
              <a:defRPr sz="1400"/>
            </a:pPr>
            <a:r>
              <a:t>DATUM</a:t>
            </a:r>
          </a:p>
          <a:p>
            <a:pPr>
              <a:defRPr sz="1400"/>
            </a:pPr>
            <a:r>
              <a:t>FURCHE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00400" y="1371600"/>
            <a:ext cx="2743200" cy="5486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1400"/>
            </a:pPr>
            <a:r>
              <a:t>GEBIRGEINPOLEN</a:t>
            </a:r>
          </a:p>
          <a:p>
            <a:pPr>
              <a:defRPr sz="1400"/>
            </a:pPr>
            <a:r>
              <a:t>HERRSCHAFTLICH</a:t>
            </a:r>
          </a:p>
          <a:p>
            <a:pPr>
              <a:defRPr sz="1400"/>
            </a:pPr>
            <a:r>
              <a:t>NGSTLICH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943600" y="1371600"/>
            <a:ext cx="2743200" cy="5486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1400"/>
            </a:pPr>
            <a:r>
              <a:t>NICHTKLUG</a:t>
            </a:r>
          </a:p>
          <a:p>
            <a:pPr>
              <a:defRPr sz="1400"/>
            </a:pPr>
            <a:r>
              <a:t>ZWISCHENFALL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Lösung</a:t>
            </a: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371600"/>
            <a:ext cx="6400800" cy="64008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